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2" r:id="rId4"/>
    <p:sldMasterId id="2147483678" r:id="rId5"/>
    <p:sldMasterId id="2147483696" r:id="rId6"/>
    <p:sldMasterId id="2147483702" r:id="rId7"/>
    <p:sldMasterId id="2147483708" r:id="rId8"/>
    <p:sldMasterId id="2147483714" r:id="rId9"/>
    <p:sldMasterId id="2147483720" r:id="rId10"/>
    <p:sldMasterId id="2147483726" r:id="rId11"/>
    <p:sldMasterId id="2147483732" r:id="rId12"/>
    <p:sldMasterId id="2147483738" r:id="rId13"/>
    <p:sldMasterId id="2147483744" r:id="rId14"/>
    <p:sldMasterId id="2147483750" r:id="rId15"/>
    <p:sldMasterId id="2147483756" r:id="rId16"/>
    <p:sldMasterId id="2147483762" r:id="rId17"/>
    <p:sldMasterId id="2147483774" r:id="rId18"/>
  </p:sldMasterIdLst>
  <p:notesMasterIdLst>
    <p:notesMasterId r:id="rId61"/>
  </p:notesMasterIdLst>
  <p:sldIdLst>
    <p:sldId id="260" r:id="rId19"/>
    <p:sldId id="264" r:id="rId20"/>
    <p:sldId id="378" r:id="rId21"/>
    <p:sldId id="393" r:id="rId22"/>
    <p:sldId id="402" r:id="rId23"/>
    <p:sldId id="415" r:id="rId24"/>
    <p:sldId id="407" r:id="rId25"/>
    <p:sldId id="381" r:id="rId26"/>
    <p:sldId id="400" r:id="rId27"/>
    <p:sldId id="401" r:id="rId28"/>
    <p:sldId id="379" r:id="rId29"/>
    <p:sldId id="390" r:id="rId30"/>
    <p:sldId id="394" r:id="rId31"/>
    <p:sldId id="382" r:id="rId32"/>
    <p:sldId id="383" r:id="rId33"/>
    <p:sldId id="385" r:id="rId34"/>
    <p:sldId id="395" r:id="rId35"/>
    <p:sldId id="386" r:id="rId36"/>
    <p:sldId id="391" r:id="rId37"/>
    <p:sldId id="387" r:id="rId38"/>
    <p:sldId id="388" r:id="rId39"/>
    <p:sldId id="396" r:id="rId40"/>
    <p:sldId id="421" r:id="rId41"/>
    <p:sldId id="397" r:id="rId42"/>
    <p:sldId id="398" r:id="rId43"/>
    <p:sldId id="389" r:id="rId44"/>
    <p:sldId id="392" r:id="rId45"/>
    <p:sldId id="399" r:id="rId46"/>
    <p:sldId id="408" r:id="rId47"/>
    <p:sldId id="409" r:id="rId48"/>
    <p:sldId id="410" r:id="rId49"/>
    <p:sldId id="413" r:id="rId50"/>
    <p:sldId id="414" r:id="rId51"/>
    <p:sldId id="422" r:id="rId52"/>
    <p:sldId id="423" r:id="rId53"/>
    <p:sldId id="424" r:id="rId54"/>
    <p:sldId id="426" r:id="rId55"/>
    <p:sldId id="416" r:id="rId56"/>
    <p:sldId id="417" r:id="rId57"/>
    <p:sldId id="418" r:id="rId58"/>
    <p:sldId id="419" r:id="rId59"/>
    <p:sldId id="420" r:id="rId6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 showGuides="1">
      <p:cViewPr varScale="1">
        <p:scale>
          <a:sx n="88" d="100"/>
          <a:sy n="88" d="100"/>
        </p:scale>
        <p:origin x="-462" y="-96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12/04/2021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9260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690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85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10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0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65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31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00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50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1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1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76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91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80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05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86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27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45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08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3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35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0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61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92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6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75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79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8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34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717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570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6890" y="1606567"/>
            <a:ext cx="667935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DE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5482" y="4054347"/>
            <a:ext cx="8369300" cy="1253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24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70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317" y="1896025"/>
            <a:ext cx="518583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15531" y="1861989"/>
            <a:ext cx="535177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1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09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65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6890" y="1606567"/>
            <a:ext cx="667935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DE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5482" y="4054347"/>
            <a:ext cx="8369300" cy="1253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66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17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317" y="1896025"/>
            <a:ext cx="518583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15531" y="1861989"/>
            <a:ext cx="535177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4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47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7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6890" y="1606567"/>
            <a:ext cx="667935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DE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5482" y="4054347"/>
            <a:ext cx="8369300" cy="1253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80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406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317" y="1896025"/>
            <a:ext cx="518583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15531" y="1861989"/>
            <a:ext cx="535177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159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007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5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6890" y="1606567"/>
            <a:ext cx="667935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DE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5482" y="4054347"/>
            <a:ext cx="8369300" cy="1253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5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19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317" y="1896025"/>
            <a:ext cx="518583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15531" y="1861989"/>
            <a:ext cx="535177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7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83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728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6890" y="1606567"/>
            <a:ext cx="667935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DE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5482" y="4054347"/>
            <a:ext cx="8369300" cy="1253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828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5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317" y="1896025"/>
            <a:ext cx="518583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15531" y="1861989"/>
            <a:ext cx="535177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685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070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15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6890" y="1606567"/>
            <a:ext cx="667935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DE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5482" y="4054347"/>
            <a:ext cx="8369300" cy="1253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840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204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317" y="1896025"/>
            <a:ext cx="518583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15531" y="1861989"/>
            <a:ext cx="535177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8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514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055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6890" y="1606567"/>
            <a:ext cx="667935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DE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5482" y="4054347"/>
            <a:ext cx="8369300" cy="1253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42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161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317" y="1896025"/>
            <a:ext cx="518583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15531" y="1861989"/>
            <a:ext cx="535177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106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086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885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6890" y="1606567"/>
            <a:ext cx="667935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DE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5482" y="4054347"/>
            <a:ext cx="8369300" cy="1253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922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654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317" y="1896025"/>
            <a:ext cx="518583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15531" y="1861989"/>
            <a:ext cx="535177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408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956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6890" y="1606567"/>
            <a:ext cx="667935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DE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5482" y="4054347"/>
            <a:ext cx="8369300" cy="1253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007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78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317" y="1896025"/>
            <a:ext cx="518583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15531" y="1861989"/>
            <a:ext cx="535177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457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68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494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6890" y="1606567"/>
            <a:ext cx="667935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DE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5482" y="4054347"/>
            <a:ext cx="8369300" cy="1253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260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3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317" y="1896025"/>
            <a:ext cx="518583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15531" y="1861989"/>
            <a:ext cx="535177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9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126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067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972387"/>
          </a:xfrm>
          <a:custGeom>
            <a:avLst/>
            <a:gdLst/>
            <a:ahLst/>
            <a:cxnLst/>
            <a:rect l="l" t="t" r="r" b="b"/>
            <a:pathLst>
              <a:path w="9144000" h="4479290">
                <a:moveTo>
                  <a:pt x="0" y="4479036"/>
                </a:moveTo>
                <a:lnTo>
                  <a:pt x="9144000" y="4479036"/>
                </a:lnTo>
                <a:lnTo>
                  <a:pt x="9144000" y="0"/>
                </a:lnTo>
                <a:lnTo>
                  <a:pt x="0" y="0"/>
                </a:lnTo>
                <a:lnTo>
                  <a:pt x="0" y="447903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972047"/>
            <a:ext cx="12192000" cy="886460"/>
          </a:xfrm>
          <a:custGeom>
            <a:avLst/>
            <a:gdLst/>
            <a:ahLst/>
            <a:cxnLst/>
            <a:rect l="l" t="t" r="r" b="b"/>
            <a:pathLst>
              <a:path w="9144000" h="664845">
                <a:moveTo>
                  <a:pt x="9144000" y="0"/>
                </a:moveTo>
                <a:lnTo>
                  <a:pt x="0" y="0"/>
                </a:lnTo>
                <a:lnTo>
                  <a:pt x="0" y="664464"/>
                </a:lnTo>
                <a:lnTo>
                  <a:pt x="9144000" y="664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6053327"/>
            <a:ext cx="2987040" cy="713740"/>
          </a:xfrm>
          <a:custGeom>
            <a:avLst/>
            <a:gdLst/>
            <a:ahLst/>
            <a:cxnLst/>
            <a:rect l="l" t="t" r="r" b="b"/>
            <a:pathLst>
              <a:path w="2240280" h="535304">
                <a:moveTo>
                  <a:pt x="2240280" y="0"/>
                </a:moveTo>
                <a:lnTo>
                  <a:pt x="0" y="0"/>
                </a:lnTo>
                <a:lnTo>
                  <a:pt x="0" y="534923"/>
                </a:lnTo>
                <a:lnTo>
                  <a:pt x="2240280" y="534923"/>
                </a:lnTo>
                <a:lnTo>
                  <a:pt x="224028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145536" y="6045199"/>
            <a:ext cx="9046633" cy="713740"/>
          </a:xfrm>
          <a:custGeom>
            <a:avLst/>
            <a:gdLst/>
            <a:ahLst/>
            <a:cxnLst/>
            <a:rect l="l" t="t" r="r" b="b"/>
            <a:pathLst>
              <a:path w="6784975" h="535304">
                <a:moveTo>
                  <a:pt x="6784848" y="0"/>
                </a:moveTo>
                <a:lnTo>
                  <a:pt x="0" y="0"/>
                </a:lnTo>
                <a:lnTo>
                  <a:pt x="0" y="534924"/>
                </a:lnTo>
                <a:lnTo>
                  <a:pt x="6784848" y="534924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6890" y="1606567"/>
            <a:ext cx="667935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DE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5482" y="4054347"/>
            <a:ext cx="8369300" cy="1253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813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231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317" y="1896025"/>
            <a:ext cx="518583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15531" y="1861989"/>
            <a:ext cx="535177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70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656655"/>
          </a:xfrm>
        </p:spPr>
        <p:txBody>
          <a:bodyPr lIns="0" tIns="0" rIns="0" bIns="0"/>
          <a:lstStyle>
            <a:lvl1pPr>
              <a:defRPr sz="4267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42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1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1767" y="1894840"/>
            <a:ext cx="8004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3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1767" y="1894840"/>
            <a:ext cx="8004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5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1767" y="1894840"/>
            <a:ext cx="8004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1767" y="1894840"/>
            <a:ext cx="8004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6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1767" y="1894840"/>
            <a:ext cx="8004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6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1767" y="1894840"/>
            <a:ext cx="8004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1767" y="1894840"/>
            <a:ext cx="8004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5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1767" y="1894840"/>
            <a:ext cx="8004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5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1767" y="1894840"/>
            <a:ext cx="8004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6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880" y="357632"/>
            <a:ext cx="1056640" cy="5608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05659" y="457185"/>
            <a:ext cx="990903" cy="5364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012" y="1980352"/>
            <a:ext cx="93387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94300" y="6584831"/>
            <a:ext cx="2107352" cy="12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9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880" y="357632"/>
            <a:ext cx="1056640" cy="5608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05659" y="457185"/>
            <a:ext cx="990903" cy="5364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012" y="1980352"/>
            <a:ext cx="93387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94300" y="6584831"/>
            <a:ext cx="2107352" cy="12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8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880" y="357632"/>
            <a:ext cx="1056640" cy="5608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05659" y="457185"/>
            <a:ext cx="990903" cy="5364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012" y="1980352"/>
            <a:ext cx="93387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94300" y="6584831"/>
            <a:ext cx="2107352" cy="12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1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880" y="357632"/>
            <a:ext cx="1056640" cy="5608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05659" y="457185"/>
            <a:ext cx="990903" cy="5364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012" y="1980352"/>
            <a:ext cx="93387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94300" y="6584831"/>
            <a:ext cx="2107352" cy="12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2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880" y="357632"/>
            <a:ext cx="1056640" cy="5608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05659" y="457185"/>
            <a:ext cx="990903" cy="5364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012" y="1980352"/>
            <a:ext cx="93387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94300" y="6584831"/>
            <a:ext cx="2107352" cy="12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6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880" y="357632"/>
            <a:ext cx="1056640" cy="5608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05659" y="457185"/>
            <a:ext cx="990903" cy="5364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6908" y="85851"/>
            <a:ext cx="919818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6464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012" y="1980352"/>
            <a:ext cx="93387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94300" y="6584831"/>
            <a:ext cx="2107352" cy="12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933" defTabSz="1219170">
              <a:lnSpc>
                <a:spcPts val="1013"/>
              </a:lnSpc>
            </a:pP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SİN</a:t>
            </a:r>
            <a:r>
              <a:rPr lang="tr-TR" spc="-13" smtClean="0">
                <a:solidFill>
                  <a:prstClr val="black"/>
                </a:solidFill>
              </a:rPr>
              <a:t> </a:t>
            </a:r>
            <a:r>
              <a:rPr lang="tr-TR" spc="-20" smtClean="0">
                <a:solidFill>
                  <a:prstClr val="black"/>
                </a:solidFill>
              </a:rPr>
              <a:t>Ö</a:t>
            </a:r>
            <a:r>
              <a:rPr lang="tr-TR" spc="-13" smtClean="0">
                <a:solidFill>
                  <a:prstClr val="black"/>
                </a:solidFill>
              </a:rPr>
              <a:t>LÇ</a:t>
            </a:r>
            <a:r>
              <a:rPr lang="tr-TR" smtClean="0">
                <a:solidFill>
                  <a:prstClr val="black"/>
                </a:solidFill>
              </a:rPr>
              <a:t>M</a:t>
            </a:r>
            <a:r>
              <a:rPr lang="tr-TR" spc="-7" smtClean="0">
                <a:solidFill>
                  <a:prstClr val="black"/>
                </a:solidFill>
              </a:rPr>
              <a:t>E</a:t>
            </a:r>
            <a:r>
              <a:rPr lang="tr-TR" spc="33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D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pc="-7" smtClean="0">
                <a:solidFill>
                  <a:prstClr val="black"/>
                </a:solidFill>
              </a:rPr>
              <a:t>Ğ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13" smtClean="0">
                <a:solidFill>
                  <a:prstClr val="black"/>
                </a:solidFill>
              </a:rPr>
              <a:t>LE</a:t>
            </a:r>
            <a:r>
              <a:rPr lang="tr-TR" spc="-20" smtClean="0">
                <a:solidFill>
                  <a:prstClr val="black"/>
                </a:solidFill>
              </a:rPr>
              <a:t>N</a:t>
            </a:r>
            <a:r>
              <a:rPr lang="tr-TR" spc="-7" smtClean="0">
                <a:solidFill>
                  <a:prstClr val="black"/>
                </a:solidFill>
              </a:rPr>
              <a:t>Dİ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ME</a:t>
            </a:r>
            <a:r>
              <a:rPr lang="tr-TR" spc="-40" smtClean="0">
                <a:solidFill>
                  <a:prstClr val="black"/>
                </a:solidFill>
              </a:rPr>
              <a:t> </a:t>
            </a:r>
            <a:r>
              <a:rPr lang="tr-TR" spc="-7" smtClean="0">
                <a:solidFill>
                  <a:prstClr val="black"/>
                </a:solidFill>
              </a:rPr>
              <a:t>M</a:t>
            </a:r>
            <a:r>
              <a:rPr lang="tr-TR" spc="-13" smtClean="0">
                <a:solidFill>
                  <a:prstClr val="black"/>
                </a:solidFill>
              </a:rPr>
              <a:t>E</a:t>
            </a:r>
            <a:r>
              <a:rPr lang="tr-TR" smtClean="0">
                <a:solidFill>
                  <a:prstClr val="black"/>
                </a:solidFill>
              </a:rPr>
              <a:t>R</a:t>
            </a:r>
            <a:r>
              <a:rPr lang="tr-TR" spc="-7" smtClean="0">
                <a:solidFill>
                  <a:prstClr val="black"/>
                </a:solidFill>
              </a:rPr>
              <a:t>K</a:t>
            </a:r>
            <a:r>
              <a:rPr lang="tr-TR" spc="-20" smtClean="0">
                <a:solidFill>
                  <a:prstClr val="black"/>
                </a:solidFill>
              </a:rPr>
              <a:t>E</a:t>
            </a:r>
            <a:r>
              <a:rPr lang="tr-TR" spc="-13" smtClean="0">
                <a:solidFill>
                  <a:prstClr val="black"/>
                </a:solidFill>
              </a:rPr>
              <a:t>Zİ</a:t>
            </a:r>
            <a:endParaRPr lang="tr-TR" spc="-13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1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1767" y="1894840"/>
            <a:ext cx="8004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9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5711"/>
            <a:ext cx="711200" cy="230293"/>
          </a:xfrm>
          <a:custGeom>
            <a:avLst/>
            <a:gdLst/>
            <a:ahLst/>
            <a:cxnLst/>
            <a:rect l="l" t="t" r="r" b="b"/>
            <a:pathLst>
              <a:path w="533400" h="172719">
                <a:moveTo>
                  <a:pt x="533400" y="0"/>
                </a:moveTo>
                <a:lnTo>
                  <a:pt x="0" y="0"/>
                </a:lnTo>
                <a:lnTo>
                  <a:pt x="0" y="172212"/>
                </a:lnTo>
                <a:lnTo>
                  <a:pt x="533400" y="172212"/>
                </a:lnTo>
                <a:lnTo>
                  <a:pt x="533400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788417" y="1505711"/>
            <a:ext cx="11403753" cy="230293"/>
          </a:xfrm>
          <a:custGeom>
            <a:avLst/>
            <a:gdLst/>
            <a:ahLst/>
            <a:cxnLst/>
            <a:rect l="l" t="t" r="r" b="b"/>
            <a:pathLst>
              <a:path w="8552815" h="172719">
                <a:moveTo>
                  <a:pt x="8552688" y="0"/>
                </a:moveTo>
                <a:lnTo>
                  <a:pt x="0" y="0"/>
                </a:lnTo>
                <a:lnTo>
                  <a:pt x="0" y="172212"/>
                </a:lnTo>
                <a:lnTo>
                  <a:pt x="8552688" y="172212"/>
                </a:lnTo>
                <a:lnTo>
                  <a:pt x="855268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788" y="85851"/>
            <a:ext cx="103564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1767" y="1894840"/>
            <a:ext cx="8004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4/12/2021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tr-TR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tr-TR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401903" y="117506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>
                <a:ln/>
                <a:solidFill>
                  <a:schemeClr val="accent3"/>
                </a:solidFill>
              </a:rPr>
              <a:t>2021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42" name="39 Metin kutusu"/>
          <p:cNvSpPr txBox="1"/>
          <p:nvPr/>
        </p:nvSpPr>
        <p:spPr>
          <a:xfrm>
            <a:off x="191344" y="1912094"/>
            <a:ext cx="11809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3200" b="1" dirty="0"/>
              <a:t>BAŞVURUNUN GEÇERSİZ SAYILACAĞI DURUMLAR</a:t>
            </a:r>
            <a:endParaRPr lang="tr-TR" sz="3200" dirty="0"/>
          </a:p>
          <a:p>
            <a:r>
              <a:rPr lang="tr-TR" sz="3200" b="1" dirty="0"/>
              <a:t> </a:t>
            </a:r>
            <a:endParaRPr lang="tr-TR" sz="3200" dirty="0"/>
          </a:p>
          <a:p>
            <a:r>
              <a:rPr lang="tr-TR" sz="3200" dirty="0" smtClean="0"/>
              <a:t>Başvurular;</a:t>
            </a:r>
          </a:p>
          <a:p>
            <a:r>
              <a:rPr lang="tr-TR" sz="3200" dirty="0" smtClean="0"/>
              <a:t>Elektronik </a:t>
            </a:r>
            <a:r>
              <a:rPr lang="tr-TR" sz="3200" dirty="0"/>
              <a:t>ortamdaki öğrenci bilgilerinde eksiklik, çelişki veya hata varsa,</a:t>
            </a:r>
          </a:p>
          <a:p>
            <a:pPr lvl="0"/>
            <a:r>
              <a:rPr lang="tr-TR" sz="3200" dirty="0"/>
              <a:t>Yurt dışından başvuru yapan öğrencilerin belgelerinde eksiklik varsa geçersiz sayılacaktır</a:t>
            </a:r>
            <a:r>
              <a:rPr lang="tr-TR" sz="3200" dirty="0" smtClean="0"/>
              <a:t>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3020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8. Sınıf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16004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Sınavla Öğrenci Alan Liseler</a:t>
            </a:r>
            <a:endParaRPr lang="tr-T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Yerel </a:t>
            </a:r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650342"/>
            <a:ext cx="8095827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800" dirty="0">
                <a:solidFill>
                  <a:srgbClr val="464646"/>
                </a:solidFill>
              </a:rPr>
              <a:t>YEREL</a:t>
            </a:r>
            <a:r>
              <a:rPr sz="4800" spc="-60" dirty="0">
                <a:solidFill>
                  <a:srgbClr val="464646"/>
                </a:solidFill>
              </a:rPr>
              <a:t> </a:t>
            </a:r>
            <a:r>
              <a:rPr sz="4800" spc="-13" dirty="0">
                <a:solidFill>
                  <a:srgbClr val="464646"/>
                </a:solidFill>
              </a:rPr>
              <a:t>YERLEŞTİRME</a:t>
            </a:r>
            <a:r>
              <a:rPr sz="4800" spc="-40" dirty="0">
                <a:solidFill>
                  <a:srgbClr val="464646"/>
                </a:solidFill>
              </a:rPr>
              <a:t> </a:t>
            </a:r>
            <a:r>
              <a:rPr sz="4800" dirty="0">
                <a:solidFill>
                  <a:srgbClr val="464646"/>
                </a:solidFill>
              </a:rPr>
              <a:t>KRİTERLERİ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78519" y="1514349"/>
            <a:ext cx="15240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33" b="1" spc="-13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6766" y="1893993"/>
            <a:ext cx="10775527" cy="4190153"/>
            <a:chOff x="650074" y="1420494"/>
            <a:chExt cx="8081645" cy="3142615"/>
          </a:xfrm>
        </p:grpSpPr>
        <p:sp>
          <p:nvSpPr>
            <p:cNvPr id="5" name="object 5"/>
            <p:cNvSpPr/>
            <p:nvPr/>
          </p:nvSpPr>
          <p:spPr>
            <a:xfrm>
              <a:off x="660234" y="1430654"/>
              <a:ext cx="662305" cy="3122295"/>
            </a:xfrm>
            <a:custGeom>
              <a:avLst/>
              <a:gdLst/>
              <a:ahLst/>
              <a:cxnLst/>
              <a:rect l="l" t="t" r="r" b="b"/>
              <a:pathLst>
                <a:path w="662305" h="3122295">
                  <a:moveTo>
                    <a:pt x="15265" y="0"/>
                  </a:moveTo>
                  <a:lnTo>
                    <a:pt x="48847" y="34305"/>
                  </a:lnTo>
                  <a:lnTo>
                    <a:pt x="81533" y="69152"/>
                  </a:lnTo>
                  <a:lnTo>
                    <a:pt x="113325" y="104526"/>
                  </a:lnTo>
                  <a:lnTo>
                    <a:pt x="144220" y="140412"/>
                  </a:lnTo>
                  <a:lnTo>
                    <a:pt x="174220" y="176797"/>
                  </a:lnTo>
                  <a:lnTo>
                    <a:pt x="203324" y="213665"/>
                  </a:lnTo>
                  <a:lnTo>
                    <a:pt x="231533" y="251001"/>
                  </a:lnTo>
                  <a:lnTo>
                    <a:pt x="258847" y="288791"/>
                  </a:lnTo>
                  <a:lnTo>
                    <a:pt x="285265" y="327021"/>
                  </a:lnTo>
                  <a:lnTo>
                    <a:pt x="310787" y="365675"/>
                  </a:lnTo>
                  <a:lnTo>
                    <a:pt x="335414" y="404739"/>
                  </a:lnTo>
                  <a:lnTo>
                    <a:pt x="359145" y="444199"/>
                  </a:lnTo>
                  <a:lnTo>
                    <a:pt x="381981" y="484039"/>
                  </a:lnTo>
                  <a:lnTo>
                    <a:pt x="403921" y="524246"/>
                  </a:lnTo>
                  <a:lnTo>
                    <a:pt x="424966" y="564804"/>
                  </a:lnTo>
                  <a:lnTo>
                    <a:pt x="445115" y="605699"/>
                  </a:lnTo>
                  <a:lnTo>
                    <a:pt x="464369" y="646916"/>
                  </a:lnTo>
                  <a:lnTo>
                    <a:pt x="482727" y="688440"/>
                  </a:lnTo>
                  <a:lnTo>
                    <a:pt x="500190" y="730257"/>
                  </a:lnTo>
                  <a:lnTo>
                    <a:pt x="516757" y="772353"/>
                  </a:lnTo>
                  <a:lnTo>
                    <a:pt x="532429" y="814712"/>
                  </a:lnTo>
                  <a:lnTo>
                    <a:pt x="547205" y="857320"/>
                  </a:lnTo>
                  <a:lnTo>
                    <a:pt x="561085" y="900162"/>
                  </a:lnTo>
                  <a:lnTo>
                    <a:pt x="574070" y="943224"/>
                  </a:lnTo>
                  <a:lnTo>
                    <a:pt x="586160" y="986491"/>
                  </a:lnTo>
                  <a:lnTo>
                    <a:pt x="597354" y="1029949"/>
                  </a:lnTo>
                  <a:lnTo>
                    <a:pt x="607652" y="1073582"/>
                  </a:lnTo>
                  <a:lnTo>
                    <a:pt x="617055" y="1117376"/>
                  </a:lnTo>
                  <a:lnTo>
                    <a:pt x="625563" y="1161316"/>
                  </a:lnTo>
                  <a:lnTo>
                    <a:pt x="633175" y="1205389"/>
                  </a:lnTo>
                  <a:lnTo>
                    <a:pt x="639891" y="1249578"/>
                  </a:lnTo>
                  <a:lnTo>
                    <a:pt x="645712" y="1293870"/>
                  </a:lnTo>
                  <a:lnTo>
                    <a:pt x="650637" y="1338250"/>
                  </a:lnTo>
                  <a:lnTo>
                    <a:pt x="654667" y="1382703"/>
                  </a:lnTo>
                  <a:lnTo>
                    <a:pt x="657802" y="1427215"/>
                  </a:lnTo>
                  <a:lnTo>
                    <a:pt x="660040" y="1471771"/>
                  </a:lnTo>
                  <a:lnTo>
                    <a:pt x="661384" y="1516355"/>
                  </a:lnTo>
                  <a:lnTo>
                    <a:pt x="661831" y="1560955"/>
                  </a:lnTo>
                  <a:lnTo>
                    <a:pt x="661384" y="1605554"/>
                  </a:lnTo>
                  <a:lnTo>
                    <a:pt x="660040" y="1650139"/>
                  </a:lnTo>
                  <a:lnTo>
                    <a:pt x="657802" y="1694695"/>
                  </a:lnTo>
                  <a:lnTo>
                    <a:pt x="654667" y="1739206"/>
                  </a:lnTo>
                  <a:lnTo>
                    <a:pt x="650637" y="1783659"/>
                  </a:lnTo>
                  <a:lnTo>
                    <a:pt x="645712" y="1828039"/>
                  </a:lnTo>
                  <a:lnTo>
                    <a:pt x="639891" y="1872331"/>
                  </a:lnTo>
                  <a:lnTo>
                    <a:pt x="633175" y="1916521"/>
                  </a:lnTo>
                  <a:lnTo>
                    <a:pt x="625563" y="1960593"/>
                  </a:lnTo>
                  <a:lnTo>
                    <a:pt x="617055" y="2004533"/>
                  </a:lnTo>
                  <a:lnTo>
                    <a:pt x="607652" y="2048327"/>
                  </a:lnTo>
                  <a:lnTo>
                    <a:pt x="597354" y="2091960"/>
                  </a:lnTo>
                  <a:lnTo>
                    <a:pt x="586160" y="2135417"/>
                  </a:lnTo>
                  <a:lnTo>
                    <a:pt x="574070" y="2178684"/>
                  </a:lnTo>
                  <a:lnTo>
                    <a:pt x="561085" y="2221746"/>
                  </a:lnTo>
                  <a:lnTo>
                    <a:pt x="547205" y="2264588"/>
                  </a:lnTo>
                  <a:lnTo>
                    <a:pt x="532429" y="2307196"/>
                  </a:lnTo>
                  <a:lnTo>
                    <a:pt x="516757" y="2349555"/>
                  </a:lnTo>
                  <a:lnTo>
                    <a:pt x="500190" y="2391650"/>
                  </a:lnTo>
                  <a:lnTo>
                    <a:pt x="482727" y="2433467"/>
                  </a:lnTo>
                  <a:lnTo>
                    <a:pt x="464369" y="2474991"/>
                  </a:lnTo>
                  <a:lnTo>
                    <a:pt x="445115" y="2516208"/>
                  </a:lnTo>
                  <a:lnTo>
                    <a:pt x="424966" y="2557102"/>
                  </a:lnTo>
                  <a:lnTo>
                    <a:pt x="403921" y="2597660"/>
                  </a:lnTo>
                  <a:lnTo>
                    <a:pt x="381981" y="2637866"/>
                  </a:lnTo>
                  <a:lnTo>
                    <a:pt x="359145" y="2677706"/>
                  </a:lnTo>
                  <a:lnTo>
                    <a:pt x="335414" y="2717166"/>
                  </a:lnTo>
                  <a:lnTo>
                    <a:pt x="310787" y="2756230"/>
                  </a:lnTo>
                  <a:lnTo>
                    <a:pt x="285265" y="2794884"/>
                  </a:lnTo>
                  <a:lnTo>
                    <a:pt x="258847" y="2833113"/>
                  </a:lnTo>
                  <a:lnTo>
                    <a:pt x="231533" y="2870903"/>
                  </a:lnTo>
                  <a:lnTo>
                    <a:pt x="203324" y="2908239"/>
                  </a:lnTo>
                  <a:lnTo>
                    <a:pt x="174220" y="2945106"/>
                  </a:lnTo>
                  <a:lnTo>
                    <a:pt x="144220" y="2981490"/>
                  </a:lnTo>
                  <a:lnTo>
                    <a:pt x="113325" y="3017376"/>
                  </a:lnTo>
                  <a:lnTo>
                    <a:pt x="81533" y="3052750"/>
                  </a:lnTo>
                  <a:lnTo>
                    <a:pt x="48847" y="3087596"/>
                  </a:lnTo>
                  <a:lnTo>
                    <a:pt x="15265" y="3121901"/>
                  </a:lnTo>
                  <a:lnTo>
                    <a:pt x="0" y="3106635"/>
                  </a:lnTo>
                  <a:lnTo>
                    <a:pt x="33688" y="3072209"/>
                  </a:lnTo>
                  <a:lnTo>
                    <a:pt x="66467" y="3037232"/>
                  </a:lnTo>
                  <a:lnTo>
                    <a:pt x="98335" y="3001719"/>
                  </a:lnTo>
                  <a:lnTo>
                    <a:pt x="129292" y="2965685"/>
                  </a:lnTo>
                  <a:lnTo>
                    <a:pt x="159339" y="2929147"/>
                  </a:lnTo>
                  <a:lnTo>
                    <a:pt x="188476" y="2892118"/>
                  </a:lnTo>
                  <a:lnTo>
                    <a:pt x="216701" y="2854613"/>
                  </a:lnTo>
                  <a:lnTo>
                    <a:pt x="244017" y="2816649"/>
                  </a:lnTo>
                  <a:lnTo>
                    <a:pt x="270422" y="2778239"/>
                  </a:lnTo>
                  <a:lnTo>
                    <a:pt x="295916" y="2739400"/>
                  </a:lnTo>
                  <a:lnTo>
                    <a:pt x="320500" y="2700146"/>
                  </a:lnTo>
                  <a:lnTo>
                    <a:pt x="344173" y="2660491"/>
                  </a:lnTo>
                  <a:lnTo>
                    <a:pt x="366936" y="2620453"/>
                  </a:lnTo>
                  <a:lnTo>
                    <a:pt x="388788" y="2580044"/>
                  </a:lnTo>
                  <a:lnTo>
                    <a:pt x="409730" y="2539281"/>
                  </a:lnTo>
                  <a:lnTo>
                    <a:pt x="429761" y="2498178"/>
                  </a:lnTo>
                  <a:lnTo>
                    <a:pt x="448882" y="2456752"/>
                  </a:lnTo>
                  <a:lnTo>
                    <a:pt x="467092" y="2415015"/>
                  </a:lnTo>
                  <a:lnTo>
                    <a:pt x="484392" y="2372985"/>
                  </a:lnTo>
                  <a:lnTo>
                    <a:pt x="500781" y="2330676"/>
                  </a:lnTo>
                  <a:lnTo>
                    <a:pt x="516260" y="2288102"/>
                  </a:lnTo>
                  <a:lnTo>
                    <a:pt x="530828" y="2245280"/>
                  </a:lnTo>
                  <a:lnTo>
                    <a:pt x="544486" y="2202223"/>
                  </a:lnTo>
                  <a:lnTo>
                    <a:pt x="557233" y="2158948"/>
                  </a:lnTo>
                  <a:lnTo>
                    <a:pt x="569070" y="2115470"/>
                  </a:lnTo>
                  <a:lnTo>
                    <a:pt x="579996" y="2071802"/>
                  </a:lnTo>
                  <a:lnTo>
                    <a:pt x="590011" y="2027961"/>
                  </a:lnTo>
                  <a:lnTo>
                    <a:pt x="599116" y="1983962"/>
                  </a:lnTo>
                  <a:lnTo>
                    <a:pt x="607311" y="1939819"/>
                  </a:lnTo>
                  <a:lnTo>
                    <a:pt x="614595" y="1895549"/>
                  </a:lnTo>
                  <a:lnTo>
                    <a:pt x="620969" y="1851165"/>
                  </a:lnTo>
                  <a:lnTo>
                    <a:pt x="626432" y="1806682"/>
                  </a:lnTo>
                  <a:lnTo>
                    <a:pt x="630984" y="1762117"/>
                  </a:lnTo>
                  <a:lnTo>
                    <a:pt x="634626" y="1717484"/>
                  </a:lnTo>
                  <a:lnTo>
                    <a:pt x="637358" y="1672798"/>
                  </a:lnTo>
                  <a:lnTo>
                    <a:pt x="639179" y="1628075"/>
                  </a:lnTo>
                  <a:lnTo>
                    <a:pt x="640090" y="1583329"/>
                  </a:lnTo>
                  <a:lnTo>
                    <a:pt x="640090" y="1538575"/>
                  </a:lnTo>
                  <a:lnTo>
                    <a:pt x="639179" y="1493829"/>
                  </a:lnTo>
                  <a:lnTo>
                    <a:pt x="637358" y="1449105"/>
                  </a:lnTo>
                  <a:lnTo>
                    <a:pt x="634626" y="1404419"/>
                  </a:lnTo>
                  <a:lnTo>
                    <a:pt x="630984" y="1359786"/>
                  </a:lnTo>
                  <a:lnTo>
                    <a:pt x="626432" y="1315220"/>
                  </a:lnTo>
                  <a:lnTo>
                    <a:pt x="620969" y="1270738"/>
                  </a:lnTo>
                  <a:lnTo>
                    <a:pt x="614595" y="1226354"/>
                  </a:lnTo>
                  <a:lnTo>
                    <a:pt x="607311" y="1182083"/>
                  </a:lnTo>
                  <a:lnTo>
                    <a:pt x="599116" y="1137940"/>
                  </a:lnTo>
                  <a:lnTo>
                    <a:pt x="590011" y="1093940"/>
                  </a:lnTo>
                  <a:lnTo>
                    <a:pt x="579996" y="1050099"/>
                  </a:lnTo>
                  <a:lnTo>
                    <a:pt x="569070" y="1006431"/>
                  </a:lnTo>
                  <a:lnTo>
                    <a:pt x="557233" y="962951"/>
                  </a:lnTo>
                  <a:lnTo>
                    <a:pt x="544486" y="919676"/>
                  </a:lnTo>
                  <a:lnTo>
                    <a:pt x="530828" y="876619"/>
                  </a:lnTo>
                  <a:lnTo>
                    <a:pt x="516260" y="833796"/>
                  </a:lnTo>
                  <a:lnTo>
                    <a:pt x="500781" y="791222"/>
                  </a:lnTo>
                  <a:lnTo>
                    <a:pt x="484392" y="748911"/>
                  </a:lnTo>
                  <a:lnTo>
                    <a:pt x="467092" y="706880"/>
                  </a:lnTo>
                  <a:lnTo>
                    <a:pt x="448882" y="665143"/>
                  </a:lnTo>
                  <a:lnTo>
                    <a:pt x="429761" y="623716"/>
                  </a:lnTo>
                  <a:lnTo>
                    <a:pt x="409730" y="582612"/>
                  </a:lnTo>
                  <a:lnTo>
                    <a:pt x="388788" y="541848"/>
                  </a:lnTo>
                  <a:lnTo>
                    <a:pt x="366936" y="501439"/>
                  </a:lnTo>
                  <a:lnTo>
                    <a:pt x="344173" y="461399"/>
                  </a:lnTo>
                  <a:lnTo>
                    <a:pt x="320500" y="421744"/>
                  </a:lnTo>
                  <a:lnTo>
                    <a:pt x="295916" y="382488"/>
                  </a:lnTo>
                  <a:lnTo>
                    <a:pt x="270422" y="343648"/>
                  </a:lnTo>
                  <a:lnTo>
                    <a:pt x="244017" y="305237"/>
                  </a:lnTo>
                  <a:lnTo>
                    <a:pt x="216701" y="267271"/>
                  </a:lnTo>
                  <a:lnTo>
                    <a:pt x="188476" y="229766"/>
                  </a:lnTo>
                  <a:lnTo>
                    <a:pt x="159339" y="192735"/>
                  </a:lnTo>
                  <a:lnTo>
                    <a:pt x="129292" y="156195"/>
                  </a:lnTo>
                  <a:lnTo>
                    <a:pt x="98335" y="120161"/>
                  </a:lnTo>
                  <a:lnTo>
                    <a:pt x="66467" y="84646"/>
                  </a:lnTo>
                  <a:lnTo>
                    <a:pt x="33688" y="49668"/>
                  </a:lnTo>
                  <a:lnTo>
                    <a:pt x="0" y="15240"/>
                  </a:lnTo>
                  <a:lnTo>
                    <a:pt x="15265" y="0"/>
                  </a:lnTo>
                  <a:close/>
                </a:path>
              </a:pathLst>
            </a:custGeom>
            <a:ln w="19812">
              <a:solidFill>
                <a:srgbClr val="DA1F28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83742" y="1605533"/>
              <a:ext cx="7737475" cy="504825"/>
            </a:xfrm>
            <a:custGeom>
              <a:avLst/>
              <a:gdLst/>
              <a:ahLst/>
              <a:cxnLst/>
              <a:rect l="l" t="t" r="r" b="b"/>
              <a:pathLst>
                <a:path w="7737475" h="504825">
                  <a:moveTo>
                    <a:pt x="7737348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7737348" y="504444"/>
                  </a:lnTo>
                  <a:lnTo>
                    <a:pt x="7737348" y="0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83742" y="1605533"/>
              <a:ext cx="7737475" cy="504825"/>
            </a:xfrm>
            <a:custGeom>
              <a:avLst/>
              <a:gdLst/>
              <a:ahLst/>
              <a:cxnLst/>
              <a:rect l="l" t="t" r="r" b="b"/>
              <a:pathLst>
                <a:path w="7737475" h="504825">
                  <a:moveTo>
                    <a:pt x="0" y="504444"/>
                  </a:moveTo>
                  <a:lnTo>
                    <a:pt x="7737348" y="504444"/>
                  </a:lnTo>
                  <a:lnTo>
                    <a:pt x="7737348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68274" y="1541525"/>
              <a:ext cx="629920" cy="631190"/>
            </a:xfrm>
            <a:custGeom>
              <a:avLst/>
              <a:gdLst/>
              <a:ahLst/>
              <a:cxnLst/>
              <a:rect l="l" t="t" r="r" b="b"/>
              <a:pathLst>
                <a:path w="629919" h="631189">
                  <a:moveTo>
                    <a:pt x="314706" y="0"/>
                  </a:moveTo>
                  <a:lnTo>
                    <a:pt x="268199" y="3420"/>
                  </a:lnTo>
                  <a:lnTo>
                    <a:pt x="223812" y="13355"/>
                  </a:lnTo>
                  <a:lnTo>
                    <a:pt x="182031" y="29317"/>
                  </a:lnTo>
                  <a:lnTo>
                    <a:pt x="143343" y="50819"/>
                  </a:lnTo>
                  <a:lnTo>
                    <a:pt x="108233" y="77373"/>
                  </a:lnTo>
                  <a:lnTo>
                    <a:pt x="77190" y="108491"/>
                  </a:lnTo>
                  <a:lnTo>
                    <a:pt x="50699" y="143685"/>
                  </a:lnTo>
                  <a:lnTo>
                    <a:pt x="29248" y="182467"/>
                  </a:lnTo>
                  <a:lnTo>
                    <a:pt x="13323" y="224350"/>
                  </a:lnTo>
                  <a:lnTo>
                    <a:pt x="3412" y="268846"/>
                  </a:lnTo>
                  <a:lnTo>
                    <a:pt x="0" y="315468"/>
                  </a:lnTo>
                  <a:lnTo>
                    <a:pt x="3412" y="362089"/>
                  </a:lnTo>
                  <a:lnTo>
                    <a:pt x="13323" y="406585"/>
                  </a:lnTo>
                  <a:lnTo>
                    <a:pt x="29248" y="448468"/>
                  </a:lnTo>
                  <a:lnTo>
                    <a:pt x="50699" y="487250"/>
                  </a:lnTo>
                  <a:lnTo>
                    <a:pt x="77190" y="522444"/>
                  </a:lnTo>
                  <a:lnTo>
                    <a:pt x="108233" y="553562"/>
                  </a:lnTo>
                  <a:lnTo>
                    <a:pt x="143343" y="580116"/>
                  </a:lnTo>
                  <a:lnTo>
                    <a:pt x="182031" y="601618"/>
                  </a:lnTo>
                  <a:lnTo>
                    <a:pt x="223812" y="617580"/>
                  </a:lnTo>
                  <a:lnTo>
                    <a:pt x="268199" y="627515"/>
                  </a:lnTo>
                  <a:lnTo>
                    <a:pt x="314706" y="630936"/>
                  </a:lnTo>
                  <a:lnTo>
                    <a:pt x="361212" y="627515"/>
                  </a:lnTo>
                  <a:lnTo>
                    <a:pt x="405599" y="617580"/>
                  </a:lnTo>
                  <a:lnTo>
                    <a:pt x="447380" y="601618"/>
                  </a:lnTo>
                  <a:lnTo>
                    <a:pt x="486068" y="580116"/>
                  </a:lnTo>
                  <a:lnTo>
                    <a:pt x="521178" y="553562"/>
                  </a:lnTo>
                  <a:lnTo>
                    <a:pt x="552221" y="522444"/>
                  </a:lnTo>
                  <a:lnTo>
                    <a:pt x="578712" y="487250"/>
                  </a:lnTo>
                  <a:lnTo>
                    <a:pt x="600163" y="448468"/>
                  </a:lnTo>
                  <a:lnTo>
                    <a:pt x="616088" y="406585"/>
                  </a:lnTo>
                  <a:lnTo>
                    <a:pt x="625999" y="362089"/>
                  </a:lnTo>
                  <a:lnTo>
                    <a:pt x="629412" y="315468"/>
                  </a:lnTo>
                  <a:lnTo>
                    <a:pt x="625999" y="268846"/>
                  </a:lnTo>
                  <a:lnTo>
                    <a:pt x="616088" y="224350"/>
                  </a:lnTo>
                  <a:lnTo>
                    <a:pt x="600163" y="182467"/>
                  </a:lnTo>
                  <a:lnTo>
                    <a:pt x="578712" y="143685"/>
                  </a:lnTo>
                  <a:lnTo>
                    <a:pt x="552221" y="108491"/>
                  </a:lnTo>
                  <a:lnTo>
                    <a:pt x="521178" y="77373"/>
                  </a:lnTo>
                  <a:lnTo>
                    <a:pt x="486068" y="50819"/>
                  </a:lnTo>
                  <a:lnTo>
                    <a:pt x="447380" y="29317"/>
                  </a:lnTo>
                  <a:lnTo>
                    <a:pt x="405599" y="13355"/>
                  </a:lnTo>
                  <a:lnTo>
                    <a:pt x="361212" y="3420"/>
                  </a:lnTo>
                  <a:lnTo>
                    <a:pt x="3147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68274" y="1541525"/>
              <a:ext cx="629920" cy="631190"/>
            </a:xfrm>
            <a:custGeom>
              <a:avLst/>
              <a:gdLst/>
              <a:ahLst/>
              <a:cxnLst/>
              <a:rect l="l" t="t" r="r" b="b"/>
              <a:pathLst>
                <a:path w="629919" h="631189">
                  <a:moveTo>
                    <a:pt x="0" y="315468"/>
                  </a:moveTo>
                  <a:lnTo>
                    <a:pt x="3412" y="268846"/>
                  </a:lnTo>
                  <a:lnTo>
                    <a:pt x="13323" y="224350"/>
                  </a:lnTo>
                  <a:lnTo>
                    <a:pt x="29248" y="182467"/>
                  </a:lnTo>
                  <a:lnTo>
                    <a:pt x="50699" y="143685"/>
                  </a:lnTo>
                  <a:lnTo>
                    <a:pt x="77190" y="108491"/>
                  </a:lnTo>
                  <a:lnTo>
                    <a:pt x="108233" y="77373"/>
                  </a:lnTo>
                  <a:lnTo>
                    <a:pt x="143343" y="50819"/>
                  </a:lnTo>
                  <a:lnTo>
                    <a:pt x="182031" y="29317"/>
                  </a:lnTo>
                  <a:lnTo>
                    <a:pt x="223812" y="13355"/>
                  </a:lnTo>
                  <a:lnTo>
                    <a:pt x="268199" y="3420"/>
                  </a:lnTo>
                  <a:lnTo>
                    <a:pt x="314706" y="0"/>
                  </a:lnTo>
                  <a:lnTo>
                    <a:pt x="361212" y="3420"/>
                  </a:lnTo>
                  <a:lnTo>
                    <a:pt x="405599" y="13355"/>
                  </a:lnTo>
                  <a:lnTo>
                    <a:pt x="447380" y="29317"/>
                  </a:lnTo>
                  <a:lnTo>
                    <a:pt x="486068" y="50819"/>
                  </a:lnTo>
                  <a:lnTo>
                    <a:pt x="521178" y="77373"/>
                  </a:lnTo>
                  <a:lnTo>
                    <a:pt x="552221" y="108491"/>
                  </a:lnTo>
                  <a:lnTo>
                    <a:pt x="578712" y="143685"/>
                  </a:lnTo>
                  <a:lnTo>
                    <a:pt x="600163" y="182467"/>
                  </a:lnTo>
                  <a:lnTo>
                    <a:pt x="616088" y="224350"/>
                  </a:lnTo>
                  <a:lnTo>
                    <a:pt x="625999" y="268846"/>
                  </a:lnTo>
                  <a:lnTo>
                    <a:pt x="629412" y="315468"/>
                  </a:lnTo>
                  <a:lnTo>
                    <a:pt x="625999" y="362089"/>
                  </a:lnTo>
                  <a:lnTo>
                    <a:pt x="616088" y="406585"/>
                  </a:lnTo>
                  <a:lnTo>
                    <a:pt x="600163" y="448468"/>
                  </a:lnTo>
                  <a:lnTo>
                    <a:pt x="578712" y="487250"/>
                  </a:lnTo>
                  <a:lnTo>
                    <a:pt x="552221" y="522444"/>
                  </a:lnTo>
                  <a:lnTo>
                    <a:pt x="521178" y="553562"/>
                  </a:lnTo>
                  <a:lnTo>
                    <a:pt x="486068" y="580116"/>
                  </a:lnTo>
                  <a:lnTo>
                    <a:pt x="447380" y="601618"/>
                  </a:lnTo>
                  <a:lnTo>
                    <a:pt x="405599" y="617580"/>
                  </a:lnTo>
                  <a:lnTo>
                    <a:pt x="361212" y="627515"/>
                  </a:lnTo>
                  <a:lnTo>
                    <a:pt x="314706" y="630936"/>
                  </a:lnTo>
                  <a:lnTo>
                    <a:pt x="268199" y="627515"/>
                  </a:lnTo>
                  <a:lnTo>
                    <a:pt x="223812" y="617580"/>
                  </a:lnTo>
                  <a:lnTo>
                    <a:pt x="182031" y="601618"/>
                  </a:lnTo>
                  <a:lnTo>
                    <a:pt x="143343" y="580116"/>
                  </a:lnTo>
                  <a:lnTo>
                    <a:pt x="108233" y="553562"/>
                  </a:lnTo>
                  <a:lnTo>
                    <a:pt x="77190" y="522444"/>
                  </a:lnTo>
                  <a:lnTo>
                    <a:pt x="50699" y="487250"/>
                  </a:lnTo>
                  <a:lnTo>
                    <a:pt x="29248" y="448468"/>
                  </a:lnTo>
                  <a:lnTo>
                    <a:pt x="13323" y="406585"/>
                  </a:lnTo>
                  <a:lnTo>
                    <a:pt x="3412" y="362089"/>
                  </a:lnTo>
                  <a:lnTo>
                    <a:pt x="0" y="315468"/>
                  </a:lnTo>
                  <a:close/>
                </a:path>
              </a:pathLst>
            </a:custGeom>
            <a:ln w="19811">
              <a:solidFill>
                <a:srgbClr val="DA1F28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271777" y="2361437"/>
              <a:ext cx="7449820" cy="504825"/>
            </a:xfrm>
            <a:custGeom>
              <a:avLst/>
              <a:gdLst/>
              <a:ahLst/>
              <a:cxnLst/>
              <a:rect l="l" t="t" r="r" b="b"/>
              <a:pathLst>
                <a:path w="7449820" h="504825">
                  <a:moveTo>
                    <a:pt x="7449311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7449311" y="504444"/>
                  </a:lnTo>
                  <a:lnTo>
                    <a:pt x="7449311" y="0"/>
                  </a:lnTo>
                  <a:close/>
                </a:path>
              </a:pathLst>
            </a:custGeom>
            <a:solidFill>
              <a:srgbClr val="EB631B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271777" y="2361437"/>
              <a:ext cx="7449820" cy="504825"/>
            </a:xfrm>
            <a:custGeom>
              <a:avLst/>
              <a:gdLst/>
              <a:ahLst/>
              <a:cxnLst/>
              <a:rect l="l" t="t" r="r" b="b"/>
              <a:pathLst>
                <a:path w="7449820" h="504825">
                  <a:moveTo>
                    <a:pt x="0" y="504444"/>
                  </a:moveTo>
                  <a:lnTo>
                    <a:pt x="7449311" y="504444"/>
                  </a:lnTo>
                  <a:lnTo>
                    <a:pt x="7449311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56310" y="2298953"/>
              <a:ext cx="631190" cy="629920"/>
            </a:xfrm>
            <a:custGeom>
              <a:avLst/>
              <a:gdLst/>
              <a:ahLst/>
              <a:cxnLst/>
              <a:rect l="l" t="t" r="r" b="b"/>
              <a:pathLst>
                <a:path w="631190" h="629919">
                  <a:moveTo>
                    <a:pt x="315468" y="0"/>
                  </a:moveTo>
                  <a:lnTo>
                    <a:pt x="268849" y="3410"/>
                  </a:lnTo>
                  <a:lnTo>
                    <a:pt x="224355" y="13319"/>
                  </a:lnTo>
                  <a:lnTo>
                    <a:pt x="182473" y="29240"/>
                  </a:lnTo>
                  <a:lnTo>
                    <a:pt x="143690" y="50687"/>
                  </a:lnTo>
                  <a:lnTo>
                    <a:pt x="108496" y="77173"/>
                  </a:lnTo>
                  <a:lnTo>
                    <a:pt x="77377" y="108213"/>
                  </a:lnTo>
                  <a:lnTo>
                    <a:pt x="50823" y="143320"/>
                  </a:lnTo>
                  <a:lnTo>
                    <a:pt x="29319" y="182009"/>
                  </a:lnTo>
                  <a:lnTo>
                    <a:pt x="13356" y="223794"/>
                  </a:lnTo>
                  <a:lnTo>
                    <a:pt x="3420" y="268188"/>
                  </a:lnTo>
                  <a:lnTo>
                    <a:pt x="0" y="314706"/>
                  </a:lnTo>
                  <a:lnTo>
                    <a:pt x="3420" y="361223"/>
                  </a:lnTo>
                  <a:lnTo>
                    <a:pt x="13356" y="405617"/>
                  </a:lnTo>
                  <a:lnTo>
                    <a:pt x="29319" y="447402"/>
                  </a:lnTo>
                  <a:lnTo>
                    <a:pt x="50823" y="486091"/>
                  </a:lnTo>
                  <a:lnTo>
                    <a:pt x="77377" y="521198"/>
                  </a:lnTo>
                  <a:lnTo>
                    <a:pt x="108496" y="552238"/>
                  </a:lnTo>
                  <a:lnTo>
                    <a:pt x="143690" y="578724"/>
                  </a:lnTo>
                  <a:lnTo>
                    <a:pt x="182473" y="600171"/>
                  </a:lnTo>
                  <a:lnTo>
                    <a:pt x="224355" y="616092"/>
                  </a:lnTo>
                  <a:lnTo>
                    <a:pt x="268849" y="626001"/>
                  </a:lnTo>
                  <a:lnTo>
                    <a:pt x="315468" y="629412"/>
                  </a:lnTo>
                  <a:lnTo>
                    <a:pt x="362089" y="626001"/>
                  </a:lnTo>
                  <a:lnTo>
                    <a:pt x="406585" y="616092"/>
                  </a:lnTo>
                  <a:lnTo>
                    <a:pt x="448468" y="600171"/>
                  </a:lnTo>
                  <a:lnTo>
                    <a:pt x="487250" y="578724"/>
                  </a:lnTo>
                  <a:lnTo>
                    <a:pt x="522444" y="552238"/>
                  </a:lnTo>
                  <a:lnTo>
                    <a:pt x="553562" y="521198"/>
                  </a:lnTo>
                  <a:lnTo>
                    <a:pt x="580116" y="486091"/>
                  </a:lnTo>
                  <a:lnTo>
                    <a:pt x="601618" y="447402"/>
                  </a:lnTo>
                  <a:lnTo>
                    <a:pt x="617580" y="405617"/>
                  </a:lnTo>
                  <a:lnTo>
                    <a:pt x="627515" y="361223"/>
                  </a:lnTo>
                  <a:lnTo>
                    <a:pt x="630936" y="314706"/>
                  </a:lnTo>
                  <a:lnTo>
                    <a:pt x="627515" y="268188"/>
                  </a:lnTo>
                  <a:lnTo>
                    <a:pt x="617580" y="223794"/>
                  </a:lnTo>
                  <a:lnTo>
                    <a:pt x="601618" y="182009"/>
                  </a:lnTo>
                  <a:lnTo>
                    <a:pt x="580116" y="143320"/>
                  </a:lnTo>
                  <a:lnTo>
                    <a:pt x="553562" y="108213"/>
                  </a:lnTo>
                  <a:lnTo>
                    <a:pt x="522444" y="77173"/>
                  </a:lnTo>
                  <a:lnTo>
                    <a:pt x="487250" y="50687"/>
                  </a:lnTo>
                  <a:lnTo>
                    <a:pt x="448468" y="29240"/>
                  </a:lnTo>
                  <a:lnTo>
                    <a:pt x="406585" y="13319"/>
                  </a:lnTo>
                  <a:lnTo>
                    <a:pt x="362089" y="3410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56310" y="2298953"/>
              <a:ext cx="631190" cy="629920"/>
            </a:xfrm>
            <a:custGeom>
              <a:avLst/>
              <a:gdLst/>
              <a:ahLst/>
              <a:cxnLst/>
              <a:rect l="l" t="t" r="r" b="b"/>
              <a:pathLst>
                <a:path w="631190" h="629919">
                  <a:moveTo>
                    <a:pt x="0" y="314706"/>
                  </a:moveTo>
                  <a:lnTo>
                    <a:pt x="3420" y="268188"/>
                  </a:lnTo>
                  <a:lnTo>
                    <a:pt x="13356" y="223794"/>
                  </a:lnTo>
                  <a:lnTo>
                    <a:pt x="29319" y="182009"/>
                  </a:lnTo>
                  <a:lnTo>
                    <a:pt x="50823" y="143320"/>
                  </a:lnTo>
                  <a:lnTo>
                    <a:pt x="77377" y="108213"/>
                  </a:lnTo>
                  <a:lnTo>
                    <a:pt x="108496" y="77173"/>
                  </a:lnTo>
                  <a:lnTo>
                    <a:pt x="143690" y="50687"/>
                  </a:lnTo>
                  <a:lnTo>
                    <a:pt x="182473" y="29240"/>
                  </a:lnTo>
                  <a:lnTo>
                    <a:pt x="224355" y="13319"/>
                  </a:lnTo>
                  <a:lnTo>
                    <a:pt x="268849" y="3410"/>
                  </a:lnTo>
                  <a:lnTo>
                    <a:pt x="315468" y="0"/>
                  </a:lnTo>
                  <a:lnTo>
                    <a:pt x="362089" y="3410"/>
                  </a:lnTo>
                  <a:lnTo>
                    <a:pt x="406585" y="13319"/>
                  </a:lnTo>
                  <a:lnTo>
                    <a:pt x="448468" y="29240"/>
                  </a:lnTo>
                  <a:lnTo>
                    <a:pt x="487250" y="50687"/>
                  </a:lnTo>
                  <a:lnTo>
                    <a:pt x="522444" y="77173"/>
                  </a:lnTo>
                  <a:lnTo>
                    <a:pt x="553562" y="108213"/>
                  </a:lnTo>
                  <a:lnTo>
                    <a:pt x="580116" y="143320"/>
                  </a:lnTo>
                  <a:lnTo>
                    <a:pt x="601618" y="182009"/>
                  </a:lnTo>
                  <a:lnTo>
                    <a:pt x="617580" y="223794"/>
                  </a:lnTo>
                  <a:lnTo>
                    <a:pt x="627515" y="268188"/>
                  </a:lnTo>
                  <a:lnTo>
                    <a:pt x="630936" y="314706"/>
                  </a:lnTo>
                  <a:lnTo>
                    <a:pt x="627515" y="361223"/>
                  </a:lnTo>
                  <a:lnTo>
                    <a:pt x="617580" y="405617"/>
                  </a:lnTo>
                  <a:lnTo>
                    <a:pt x="601618" y="447402"/>
                  </a:lnTo>
                  <a:lnTo>
                    <a:pt x="580116" y="486091"/>
                  </a:lnTo>
                  <a:lnTo>
                    <a:pt x="553562" y="521198"/>
                  </a:lnTo>
                  <a:lnTo>
                    <a:pt x="522444" y="552238"/>
                  </a:lnTo>
                  <a:lnTo>
                    <a:pt x="487250" y="578724"/>
                  </a:lnTo>
                  <a:lnTo>
                    <a:pt x="448468" y="600171"/>
                  </a:lnTo>
                  <a:lnTo>
                    <a:pt x="406585" y="616092"/>
                  </a:lnTo>
                  <a:lnTo>
                    <a:pt x="362089" y="626001"/>
                  </a:lnTo>
                  <a:lnTo>
                    <a:pt x="315468" y="629412"/>
                  </a:lnTo>
                  <a:lnTo>
                    <a:pt x="268849" y="626001"/>
                  </a:lnTo>
                  <a:lnTo>
                    <a:pt x="224355" y="616092"/>
                  </a:lnTo>
                  <a:lnTo>
                    <a:pt x="182473" y="600171"/>
                  </a:lnTo>
                  <a:lnTo>
                    <a:pt x="143690" y="578724"/>
                  </a:lnTo>
                  <a:lnTo>
                    <a:pt x="108496" y="552238"/>
                  </a:lnTo>
                  <a:lnTo>
                    <a:pt x="77377" y="521198"/>
                  </a:lnTo>
                  <a:lnTo>
                    <a:pt x="50823" y="486091"/>
                  </a:lnTo>
                  <a:lnTo>
                    <a:pt x="29319" y="447402"/>
                  </a:lnTo>
                  <a:lnTo>
                    <a:pt x="13356" y="405617"/>
                  </a:lnTo>
                  <a:lnTo>
                    <a:pt x="3420" y="361223"/>
                  </a:lnTo>
                  <a:lnTo>
                    <a:pt x="0" y="314706"/>
                  </a:lnTo>
                  <a:close/>
                </a:path>
              </a:pathLst>
            </a:custGeom>
            <a:ln w="19812">
              <a:solidFill>
                <a:srgbClr val="EB631B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271777" y="3117341"/>
              <a:ext cx="7449820" cy="504825"/>
            </a:xfrm>
            <a:custGeom>
              <a:avLst/>
              <a:gdLst/>
              <a:ahLst/>
              <a:cxnLst/>
              <a:rect l="l" t="t" r="r" b="b"/>
              <a:pathLst>
                <a:path w="7449820" h="504825">
                  <a:moveTo>
                    <a:pt x="7449311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7449311" y="504444"/>
                  </a:lnTo>
                  <a:lnTo>
                    <a:pt x="7449311" y="0"/>
                  </a:lnTo>
                  <a:close/>
                </a:path>
              </a:pathLst>
            </a:custGeom>
            <a:solidFill>
              <a:srgbClr val="39629D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271777" y="3117341"/>
              <a:ext cx="7449820" cy="504825"/>
            </a:xfrm>
            <a:custGeom>
              <a:avLst/>
              <a:gdLst/>
              <a:ahLst/>
              <a:cxnLst/>
              <a:rect l="l" t="t" r="r" b="b"/>
              <a:pathLst>
                <a:path w="7449820" h="504825">
                  <a:moveTo>
                    <a:pt x="0" y="504444"/>
                  </a:moveTo>
                  <a:lnTo>
                    <a:pt x="7449311" y="504444"/>
                  </a:lnTo>
                  <a:lnTo>
                    <a:pt x="7449311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56310" y="3054858"/>
              <a:ext cx="631190" cy="629920"/>
            </a:xfrm>
            <a:custGeom>
              <a:avLst/>
              <a:gdLst/>
              <a:ahLst/>
              <a:cxnLst/>
              <a:rect l="l" t="t" r="r" b="b"/>
              <a:pathLst>
                <a:path w="631190" h="629920">
                  <a:moveTo>
                    <a:pt x="315468" y="0"/>
                  </a:moveTo>
                  <a:lnTo>
                    <a:pt x="268849" y="3410"/>
                  </a:lnTo>
                  <a:lnTo>
                    <a:pt x="224355" y="13319"/>
                  </a:lnTo>
                  <a:lnTo>
                    <a:pt x="182473" y="29240"/>
                  </a:lnTo>
                  <a:lnTo>
                    <a:pt x="143690" y="50687"/>
                  </a:lnTo>
                  <a:lnTo>
                    <a:pt x="108496" y="77173"/>
                  </a:lnTo>
                  <a:lnTo>
                    <a:pt x="77377" y="108213"/>
                  </a:lnTo>
                  <a:lnTo>
                    <a:pt x="50823" y="143320"/>
                  </a:lnTo>
                  <a:lnTo>
                    <a:pt x="29319" y="182009"/>
                  </a:lnTo>
                  <a:lnTo>
                    <a:pt x="13356" y="223794"/>
                  </a:lnTo>
                  <a:lnTo>
                    <a:pt x="3420" y="268188"/>
                  </a:lnTo>
                  <a:lnTo>
                    <a:pt x="0" y="314706"/>
                  </a:lnTo>
                  <a:lnTo>
                    <a:pt x="3420" y="361223"/>
                  </a:lnTo>
                  <a:lnTo>
                    <a:pt x="13356" y="405617"/>
                  </a:lnTo>
                  <a:lnTo>
                    <a:pt x="29319" y="447402"/>
                  </a:lnTo>
                  <a:lnTo>
                    <a:pt x="50823" y="486091"/>
                  </a:lnTo>
                  <a:lnTo>
                    <a:pt x="77377" y="521198"/>
                  </a:lnTo>
                  <a:lnTo>
                    <a:pt x="108496" y="552238"/>
                  </a:lnTo>
                  <a:lnTo>
                    <a:pt x="143690" y="578724"/>
                  </a:lnTo>
                  <a:lnTo>
                    <a:pt x="182473" y="600171"/>
                  </a:lnTo>
                  <a:lnTo>
                    <a:pt x="224355" y="616092"/>
                  </a:lnTo>
                  <a:lnTo>
                    <a:pt x="268849" y="626001"/>
                  </a:lnTo>
                  <a:lnTo>
                    <a:pt x="315468" y="629412"/>
                  </a:lnTo>
                  <a:lnTo>
                    <a:pt x="362089" y="626001"/>
                  </a:lnTo>
                  <a:lnTo>
                    <a:pt x="406585" y="616092"/>
                  </a:lnTo>
                  <a:lnTo>
                    <a:pt x="448468" y="600171"/>
                  </a:lnTo>
                  <a:lnTo>
                    <a:pt x="487250" y="578724"/>
                  </a:lnTo>
                  <a:lnTo>
                    <a:pt x="522444" y="552238"/>
                  </a:lnTo>
                  <a:lnTo>
                    <a:pt x="553562" y="521198"/>
                  </a:lnTo>
                  <a:lnTo>
                    <a:pt x="580116" y="486091"/>
                  </a:lnTo>
                  <a:lnTo>
                    <a:pt x="601618" y="447402"/>
                  </a:lnTo>
                  <a:lnTo>
                    <a:pt x="617580" y="405617"/>
                  </a:lnTo>
                  <a:lnTo>
                    <a:pt x="627515" y="361223"/>
                  </a:lnTo>
                  <a:lnTo>
                    <a:pt x="630936" y="314706"/>
                  </a:lnTo>
                  <a:lnTo>
                    <a:pt x="627515" y="268188"/>
                  </a:lnTo>
                  <a:lnTo>
                    <a:pt x="617580" y="223794"/>
                  </a:lnTo>
                  <a:lnTo>
                    <a:pt x="601618" y="182009"/>
                  </a:lnTo>
                  <a:lnTo>
                    <a:pt x="580116" y="143320"/>
                  </a:lnTo>
                  <a:lnTo>
                    <a:pt x="553562" y="108213"/>
                  </a:lnTo>
                  <a:lnTo>
                    <a:pt x="522444" y="77173"/>
                  </a:lnTo>
                  <a:lnTo>
                    <a:pt x="487250" y="50687"/>
                  </a:lnTo>
                  <a:lnTo>
                    <a:pt x="448468" y="29240"/>
                  </a:lnTo>
                  <a:lnTo>
                    <a:pt x="406585" y="13319"/>
                  </a:lnTo>
                  <a:lnTo>
                    <a:pt x="362089" y="3410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56310" y="3054858"/>
              <a:ext cx="631190" cy="629920"/>
            </a:xfrm>
            <a:custGeom>
              <a:avLst/>
              <a:gdLst/>
              <a:ahLst/>
              <a:cxnLst/>
              <a:rect l="l" t="t" r="r" b="b"/>
              <a:pathLst>
                <a:path w="631190" h="629920">
                  <a:moveTo>
                    <a:pt x="0" y="314706"/>
                  </a:moveTo>
                  <a:lnTo>
                    <a:pt x="3420" y="268188"/>
                  </a:lnTo>
                  <a:lnTo>
                    <a:pt x="13356" y="223794"/>
                  </a:lnTo>
                  <a:lnTo>
                    <a:pt x="29319" y="182009"/>
                  </a:lnTo>
                  <a:lnTo>
                    <a:pt x="50823" y="143320"/>
                  </a:lnTo>
                  <a:lnTo>
                    <a:pt x="77377" y="108213"/>
                  </a:lnTo>
                  <a:lnTo>
                    <a:pt x="108496" y="77173"/>
                  </a:lnTo>
                  <a:lnTo>
                    <a:pt x="143690" y="50687"/>
                  </a:lnTo>
                  <a:lnTo>
                    <a:pt x="182473" y="29240"/>
                  </a:lnTo>
                  <a:lnTo>
                    <a:pt x="224355" y="13319"/>
                  </a:lnTo>
                  <a:lnTo>
                    <a:pt x="268849" y="3410"/>
                  </a:lnTo>
                  <a:lnTo>
                    <a:pt x="315468" y="0"/>
                  </a:lnTo>
                  <a:lnTo>
                    <a:pt x="362089" y="3410"/>
                  </a:lnTo>
                  <a:lnTo>
                    <a:pt x="406585" y="13319"/>
                  </a:lnTo>
                  <a:lnTo>
                    <a:pt x="448468" y="29240"/>
                  </a:lnTo>
                  <a:lnTo>
                    <a:pt x="487250" y="50687"/>
                  </a:lnTo>
                  <a:lnTo>
                    <a:pt x="522444" y="77173"/>
                  </a:lnTo>
                  <a:lnTo>
                    <a:pt x="553562" y="108213"/>
                  </a:lnTo>
                  <a:lnTo>
                    <a:pt x="580116" y="143320"/>
                  </a:lnTo>
                  <a:lnTo>
                    <a:pt x="601618" y="182009"/>
                  </a:lnTo>
                  <a:lnTo>
                    <a:pt x="617580" y="223794"/>
                  </a:lnTo>
                  <a:lnTo>
                    <a:pt x="627515" y="268188"/>
                  </a:lnTo>
                  <a:lnTo>
                    <a:pt x="630936" y="314706"/>
                  </a:lnTo>
                  <a:lnTo>
                    <a:pt x="627515" y="361223"/>
                  </a:lnTo>
                  <a:lnTo>
                    <a:pt x="617580" y="405617"/>
                  </a:lnTo>
                  <a:lnTo>
                    <a:pt x="601618" y="447402"/>
                  </a:lnTo>
                  <a:lnTo>
                    <a:pt x="580116" y="486091"/>
                  </a:lnTo>
                  <a:lnTo>
                    <a:pt x="553562" y="521198"/>
                  </a:lnTo>
                  <a:lnTo>
                    <a:pt x="522444" y="552238"/>
                  </a:lnTo>
                  <a:lnTo>
                    <a:pt x="487250" y="578724"/>
                  </a:lnTo>
                  <a:lnTo>
                    <a:pt x="448468" y="600171"/>
                  </a:lnTo>
                  <a:lnTo>
                    <a:pt x="406585" y="616092"/>
                  </a:lnTo>
                  <a:lnTo>
                    <a:pt x="362089" y="626001"/>
                  </a:lnTo>
                  <a:lnTo>
                    <a:pt x="315468" y="629412"/>
                  </a:lnTo>
                  <a:lnTo>
                    <a:pt x="268849" y="626001"/>
                  </a:lnTo>
                  <a:lnTo>
                    <a:pt x="224355" y="616092"/>
                  </a:lnTo>
                  <a:lnTo>
                    <a:pt x="182473" y="600171"/>
                  </a:lnTo>
                  <a:lnTo>
                    <a:pt x="143690" y="578724"/>
                  </a:lnTo>
                  <a:lnTo>
                    <a:pt x="108496" y="552238"/>
                  </a:lnTo>
                  <a:lnTo>
                    <a:pt x="77377" y="521198"/>
                  </a:lnTo>
                  <a:lnTo>
                    <a:pt x="50823" y="486091"/>
                  </a:lnTo>
                  <a:lnTo>
                    <a:pt x="29319" y="447402"/>
                  </a:lnTo>
                  <a:lnTo>
                    <a:pt x="13356" y="405617"/>
                  </a:lnTo>
                  <a:lnTo>
                    <a:pt x="3420" y="361223"/>
                  </a:lnTo>
                  <a:lnTo>
                    <a:pt x="0" y="314706"/>
                  </a:lnTo>
                  <a:close/>
                </a:path>
              </a:pathLst>
            </a:custGeom>
            <a:ln w="19812">
              <a:solidFill>
                <a:srgbClr val="39629D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83742" y="3873246"/>
              <a:ext cx="7737475" cy="504825"/>
            </a:xfrm>
            <a:custGeom>
              <a:avLst/>
              <a:gdLst/>
              <a:ahLst/>
              <a:cxnLst/>
              <a:rect l="l" t="t" r="r" b="b"/>
              <a:pathLst>
                <a:path w="7737475" h="504825">
                  <a:moveTo>
                    <a:pt x="7737348" y="0"/>
                  </a:moveTo>
                  <a:lnTo>
                    <a:pt x="0" y="0"/>
                  </a:lnTo>
                  <a:lnTo>
                    <a:pt x="0" y="504443"/>
                  </a:lnTo>
                  <a:lnTo>
                    <a:pt x="7737348" y="504443"/>
                  </a:lnTo>
                  <a:lnTo>
                    <a:pt x="7737348" y="0"/>
                  </a:lnTo>
                  <a:close/>
                </a:path>
              </a:pathLst>
            </a:custGeom>
            <a:solidFill>
              <a:srgbClr val="464A78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983742" y="3873246"/>
              <a:ext cx="7737475" cy="504825"/>
            </a:xfrm>
            <a:custGeom>
              <a:avLst/>
              <a:gdLst/>
              <a:ahLst/>
              <a:cxnLst/>
              <a:rect l="l" t="t" r="r" b="b"/>
              <a:pathLst>
                <a:path w="7737475" h="504825">
                  <a:moveTo>
                    <a:pt x="0" y="504443"/>
                  </a:moveTo>
                  <a:lnTo>
                    <a:pt x="7737348" y="504443"/>
                  </a:lnTo>
                  <a:lnTo>
                    <a:pt x="7737348" y="0"/>
                  </a:lnTo>
                  <a:lnTo>
                    <a:pt x="0" y="0"/>
                  </a:lnTo>
                  <a:lnTo>
                    <a:pt x="0" y="50444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26430" y="2222331"/>
            <a:ext cx="9276927" cy="344748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defTabSz="1219170">
              <a:spcBef>
                <a:spcPts val="140"/>
              </a:spcBef>
            </a:pPr>
            <a:r>
              <a:rPr sz="2667" b="1" dirty="0">
                <a:solidFill>
                  <a:srgbClr val="FFFFFF"/>
                </a:solidFill>
                <a:latin typeface="Century Gothic"/>
                <a:cs typeface="Century Gothic"/>
              </a:rPr>
              <a:t>İKAMET</a:t>
            </a:r>
            <a:r>
              <a:rPr sz="2667" b="1" spc="-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67" b="1" spc="-7" dirty="0">
                <a:solidFill>
                  <a:srgbClr val="FFFFFF"/>
                </a:solidFill>
                <a:latin typeface="Century Gothic"/>
                <a:cs typeface="Century Gothic"/>
              </a:rPr>
              <a:t>ADRESİ</a:t>
            </a:r>
            <a:endParaRPr sz="2667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1219170">
              <a:spcBef>
                <a:spcPts val="73"/>
              </a:spcBef>
            </a:pPr>
            <a:endParaRPr sz="380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402157" defTabSz="1219170"/>
            <a:r>
              <a:rPr sz="2667" b="1" dirty="0">
                <a:solidFill>
                  <a:srgbClr val="FFFFFF"/>
                </a:solidFill>
                <a:latin typeface="Century Gothic"/>
                <a:cs typeface="Century Gothic"/>
              </a:rPr>
              <a:t>OKUL</a:t>
            </a:r>
            <a:r>
              <a:rPr sz="2667" b="1" spc="-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67" b="1" dirty="0">
                <a:solidFill>
                  <a:srgbClr val="FFFFFF"/>
                </a:solidFill>
                <a:latin typeface="Century Gothic"/>
                <a:cs typeface="Century Gothic"/>
              </a:rPr>
              <a:t>BAŞARI</a:t>
            </a:r>
            <a:r>
              <a:rPr sz="2667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67" b="1" dirty="0">
                <a:solidFill>
                  <a:srgbClr val="FFFFFF"/>
                </a:solidFill>
                <a:latin typeface="Century Gothic"/>
                <a:cs typeface="Century Gothic"/>
              </a:rPr>
              <a:t>PUANI</a:t>
            </a:r>
            <a:endParaRPr sz="2667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1219170">
              <a:spcBef>
                <a:spcPts val="7"/>
              </a:spcBef>
            </a:pPr>
            <a:endParaRPr sz="3867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402157" defTabSz="1219170"/>
            <a:r>
              <a:rPr sz="2667" b="1" spc="-7" dirty="0">
                <a:solidFill>
                  <a:srgbClr val="FFFFFF"/>
                </a:solidFill>
                <a:latin typeface="Century Gothic"/>
                <a:cs typeface="Century Gothic"/>
              </a:rPr>
              <a:t>8.</a:t>
            </a:r>
            <a:r>
              <a:rPr sz="2667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67" b="1" dirty="0">
                <a:solidFill>
                  <a:srgbClr val="FFFFFF"/>
                </a:solidFill>
                <a:latin typeface="Century Gothic"/>
                <a:cs typeface="Century Gothic"/>
              </a:rPr>
              <a:t>SINIF</a:t>
            </a:r>
            <a:r>
              <a:rPr sz="2667" b="1" spc="-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67" b="1" dirty="0">
                <a:solidFill>
                  <a:srgbClr val="FFFFFF"/>
                </a:solidFill>
                <a:latin typeface="Century Gothic"/>
                <a:cs typeface="Century Gothic"/>
              </a:rPr>
              <a:t>DEVAMSIZLIK</a:t>
            </a:r>
            <a:r>
              <a:rPr sz="2667" b="1" spc="-6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67" b="1" spc="-7" dirty="0">
                <a:solidFill>
                  <a:srgbClr val="FFFFFF"/>
                </a:solidFill>
                <a:latin typeface="Century Gothic"/>
                <a:cs typeface="Century Gothic"/>
              </a:rPr>
              <a:t>DURUMU</a:t>
            </a:r>
            <a:endParaRPr sz="2667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1219170"/>
            <a:endParaRPr sz="3867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6933" defTabSz="1219170"/>
            <a:r>
              <a:rPr sz="2667" b="1" dirty="0">
                <a:solidFill>
                  <a:srgbClr val="FFFFFF"/>
                </a:solidFill>
                <a:latin typeface="Century Gothic"/>
                <a:cs typeface="Century Gothic"/>
              </a:rPr>
              <a:t>SIRASIYLA</a:t>
            </a:r>
            <a:r>
              <a:rPr sz="2667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67" b="1" spc="-7" dirty="0">
                <a:solidFill>
                  <a:srgbClr val="FFFFFF"/>
                </a:solidFill>
                <a:latin typeface="Century Gothic"/>
                <a:cs typeface="Century Gothic"/>
              </a:rPr>
              <a:t>8, </a:t>
            </a:r>
            <a:r>
              <a:rPr sz="2667" b="1" dirty="0">
                <a:solidFill>
                  <a:srgbClr val="FFFFFF"/>
                </a:solidFill>
                <a:latin typeface="Century Gothic"/>
                <a:cs typeface="Century Gothic"/>
              </a:rPr>
              <a:t>7 </a:t>
            </a:r>
            <a:r>
              <a:rPr sz="2667" b="1" spc="-7" dirty="0">
                <a:solidFill>
                  <a:srgbClr val="FFFFFF"/>
                </a:solidFill>
                <a:latin typeface="Century Gothic"/>
                <a:cs typeface="Century Gothic"/>
              </a:rPr>
              <a:t>VE</a:t>
            </a:r>
            <a:r>
              <a:rPr sz="2667" b="1" spc="-1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67" b="1" spc="-7" dirty="0">
                <a:solidFill>
                  <a:srgbClr val="FFFFFF"/>
                </a:solidFill>
                <a:latin typeface="Century Gothic"/>
                <a:cs typeface="Century Gothic"/>
              </a:rPr>
              <a:t>6.</a:t>
            </a:r>
            <a:r>
              <a:rPr sz="2667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67" b="1" dirty="0">
                <a:solidFill>
                  <a:srgbClr val="FFFFFF"/>
                </a:solidFill>
                <a:latin typeface="Century Gothic"/>
                <a:cs typeface="Century Gothic"/>
              </a:rPr>
              <a:t>SINIFLARDAKİ</a:t>
            </a:r>
            <a:r>
              <a:rPr sz="2667" b="1" spc="-5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67" b="1" dirty="0">
                <a:solidFill>
                  <a:srgbClr val="FFFFFF"/>
                </a:solidFill>
                <a:latin typeface="Century Gothic"/>
                <a:cs typeface="Century Gothic"/>
              </a:rPr>
              <a:t>YILSONU</a:t>
            </a:r>
            <a:r>
              <a:rPr sz="2667" b="1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67" b="1" dirty="0">
                <a:solidFill>
                  <a:srgbClr val="FFFFFF"/>
                </a:solidFill>
                <a:latin typeface="Century Gothic"/>
                <a:cs typeface="Century Gothic"/>
              </a:rPr>
              <a:t>BAŞARI</a:t>
            </a:r>
            <a:r>
              <a:rPr sz="2667" b="1" spc="-3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67" b="1" dirty="0">
                <a:solidFill>
                  <a:srgbClr val="FFFFFF"/>
                </a:solidFill>
                <a:latin typeface="Century Gothic"/>
                <a:cs typeface="Century Gothic"/>
              </a:rPr>
              <a:t>PUANI</a:t>
            </a:r>
            <a:endParaRPr sz="2667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77825" y="5067808"/>
            <a:ext cx="866140" cy="867833"/>
            <a:chOff x="658368" y="3800855"/>
            <a:chExt cx="649605" cy="650875"/>
          </a:xfrm>
        </p:grpSpPr>
        <p:sp>
          <p:nvSpPr>
            <p:cNvPr id="22" name="object 22"/>
            <p:cNvSpPr/>
            <p:nvPr/>
          </p:nvSpPr>
          <p:spPr>
            <a:xfrm>
              <a:off x="668274" y="3810761"/>
              <a:ext cx="629920" cy="631190"/>
            </a:xfrm>
            <a:custGeom>
              <a:avLst/>
              <a:gdLst/>
              <a:ahLst/>
              <a:cxnLst/>
              <a:rect l="l" t="t" r="r" b="b"/>
              <a:pathLst>
                <a:path w="629919" h="631189">
                  <a:moveTo>
                    <a:pt x="314706" y="0"/>
                  </a:moveTo>
                  <a:lnTo>
                    <a:pt x="268199" y="3420"/>
                  </a:lnTo>
                  <a:lnTo>
                    <a:pt x="223812" y="13356"/>
                  </a:lnTo>
                  <a:lnTo>
                    <a:pt x="182031" y="29319"/>
                  </a:lnTo>
                  <a:lnTo>
                    <a:pt x="143343" y="50823"/>
                  </a:lnTo>
                  <a:lnTo>
                    <a:pt x="108233" y="77377"/>
                  </a:lnTo>
                  <a:lnTo>
                    <a:pt x="77190" y="108496"/>
                  </a:lnTo>
                  <a:lnTo>
                    <a:pt x="50699" y="143690"/>
                  </a:lnTo>
                  <a:lnTo>
                    <a:pt x="29248" y="182473"/>
                  </a:lnTo>
                  <a:lnTo>
                    <a:pt x="13323" y="224355"/>
                  </a:lnTo>
                  <a:lnTo>
                    <a:pt x="3412" y="268849"/>
                  </a:lnTo>
                  <a:lnTo>
                    <a:pt x="0" y="315468"/>
                  </a:lnTo>
                  <a:lnTo>
                    <a:pt x="3412" y="362086"/>
                  </a:lnTo>
                  <a:lnTo>
                    <a:pt x="13323" y="406580"/>
                  </a:lnTo>
                  <a:lnTo>
                    <a:pt x="29248" y="448462"/>
                  </a:lnTo>
                  <a:lnTo>
                    <a:pt x="50699" y="487245"/>
                  </a:lnTo>
                  <a:lnTo>
                    <a:pt x="77190" y="522439"/>
                  </a:lnTo>
                  <a:lnTo>
                    <a:pt x="108233" y="553558"/>
                  </a:lnTo>
                  <a:lnTo>
                    <a:pt x="143343" y="580112"/>
                  </a:lnTo>
                  <a:lnTo>
                    <a:pt x="182031" y="601616"/>
                  </a:lnTo>
                  <a:lnTo>
                    <a:pt x="223812" y="617579"/>
                  </a:lnTo>
                  <a:lnTo>
                    <a:pt x="268199" y="627515"/>
                  </a:lnTo>
                  <a:lnTo>
                    <a:pt x="314706" y="630936"/>
                  </a:lnTo>
                  <a:lnTo>
                    <a:pt x="361212" y="627515"/>
                  </a:lnTo>
                  <a:lnTo>
                    <a:pt x="405599" y="617579"/>
                  </a:lnTo>
                  <a:lnTo>
                    <a:pt x="447380" y="601616"/>
                  </a:lnTo>
                  <a:lnTo>
                    <a:pt x="486068" y="580112"/>
                  </a:lnTo>
                  <a:lnTo>
                    <a:pt x="521178" y="553558"/>
                  </a:lnTo>
                  <a:lnTo>
                    <a:pt x="552221" y="522439"/>
                  </a:lnTo>
                  <a:lnTo>
                    <a:pt x="578712" y="487245"/>
                  </a:lnTo>
                  <a:lnTo>
                    <a:pt x="600163" y="448462"/>
                  </a:lnTo>
                  <a:lnTo>
                    <a:pt x="616088" y="406580"/>
                  </a:lnTo>
                  <a:lnTo>
                    <a:pt x="625999" y="362086"/>
                  </a:lnTo>
                  <a:lnTo>
                    <a:pt x="629412" y="315468"/>
                  </a:lnTo>
                  <a:lnTo>
                    <a:pt x="625999" y="268849"/>
                  </a:lnTo>
                  <a:lnTo>
                    <a:pt x="616088" y="224355"/>
                  </a:lnTo>
                  <a:lnTo>
                    <a:pt x="600163" y="182473"/>
                  </a:lnTo>
                  <a:lnTo>
                    <a:pt x="578712" y="143690"/>
                  </a:lnTo>
                  <a:lnTo>
                    <a:pt x="552221" y="108496"/>
                  </a:lnTo>
                  <a:lnTo>
                    <a:pt x="521178" y="77377"/>
                  </a:lnTo>
                  <a:lnTo>
                    <a:pt x="486068" y="50823"/>
                  </a:lnTo>
                  <a:lnTo>
                    <a:pt x="447380" y="29319"/>
                  </a:lnTo>
                  <a:lnTo>
                    <a:pt x="405599" y="13356"/>
                  </a:lnTo>
                  <a:lnTo>
                    <a:pt x="361212" y="3420"/>
                  </a:lnTo>
                  <a:lnTo>
                    <a:pt x="3147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68274" y="3810761"/>
              <a:ext cx="629920" cy="631190"/>
            </a:xfrm>
            <a:custGeom>
              <a:avLst/>
              <a:gdLst/>
              <a:ahLst/>
              <a:cxnLst/>
              <a:rect l="l" t="t" r="r" b="b"/>
              <a:pathLst>
                <a:path w="629919" h="631189">
                  <a:moveTo>
                    <a:pt x="0" y="315468"/>
                  </a:moveTo>
                  <a:lnTo>
                    <a:pt x="3412" y="268849"/>
                  </a:lnTo>
                  <a:lnTo>
                    <a:pt x="13323" y="224355"/>
                  </a:lnTo>
                  <a:lnTo>
                    <a:pt x="29248" y="182473"/>
                  </a:lnTo>
                  <a:lnTo>
                    <a:pt x="50699" y="143690"/>
                  </a:lnTo>
                  <a:lnTo>
                    <a:pt x="77190" y="108496"/>
                  </a:lnTo>
                  <a:lnTo>
                    <a:pt x="108233" y="77377"/>
                  </a:lnTo>
                  <a:lnTo>
                    <a:pt x="143343" y="50823"/>
                  </a:lnTo>
                  <a:lnTo>
                    <a:pt x="182031" y="29319"/>
                  </a:lnTo>
                  <a:lnTo>
                    <a:pt x="223812" y="13356"/>
                  </a:lnTo>
                  <a:lnTo>
                    <a:pt x="268199" y="3420"/>
                  </a:lnTo>
                  <a:lnTo>
                    <a:pt x="314706" y="0"/>
                  </a:lnTo>
                  <a:lnTo>
                    <a:pt x="361212" y="3420"/>
                  </a:lnTo>
                  <a:lnTo>
                    <a:pt x="405599" y="13356"/>
                  </a:lnTo>
                  <a:lnTo>
                    <a:pt x="447380" y="29319"/>
                  </a:lnTo>
                  <a:lnTo>
                    <a:pt x="486068" y="50823"/>
                  </a:lnTo>
                  <a:lnTo>
                    <a:pt x="521178" y="77377"/>
                  </a:lnTo>
                  <a:lnTo>
                    <a:pt x="552221" y="108496"/>
                  </a:lnTo>
                  <a:lnTo>
                    <a:pt x="578712" y="143690"/>
                  </a:lnTo>
                  <a:lnTo>
                    <a:pt x="600163" y="182473"/>
                  </a:lnTo>
                  <a:lnTo>
                    <a:pt x="616088" y="224355"/>
                  </a:lnTo>
                  <a:lnTo>
                    <a:pt x="625999" y="268849"/>
                  </a:lnTo>
                  <a:lnTo>
                    <a:pt x="629412" y="315468"/>
                  </a:lnTo>
                  <a:lnTo>
                    <a:pt x="625999" y="362086"/>
                  </a:lnTo>
                  <a:lnTo>
                    <a:pt x="616088" y="406580"/>
                  </a:lnTo>
                  <a:lnTo>
                    <a:pt x="600163" y="448462"/>
                  </a:lnTo>
                  <a:lnTo>
                    <a:pt x="578712" y="487245"/>
                  </a:lnTo>
                  <a:lnTo>
                    <a:pt x="552221" y="522439"/>
                  </a:lnTo>
                  <a:lnTo>
                    <a:pt x="521178" y="553558"/>
                  </a:lnTo>
                  <a:lnTo>
                    <a:pt x="486068" y="580112"/>
                  </a:lnTo>
                  <a:lnTo>
                    <a:pt x="447380" y="601616"/>
                  </a:lnTo>
                  <a:lnTo>
                    <a:pt x="405599" y="617579"/>
                  </a:lnTo>
                  <a:lnTo>
                    <a:pt x="361212" y="627515"/>
                  </a:lnTo>
                  <a:lnTo>
                    <a:pt x="314706" y="630936"/>
                  </a:lnTo>
                  <a:lnTo>
                    <a:pt x="268199" y="627515"/>
                  </a:lnTo>
                  <a:lnTo>
                    <a:pt x="223812" y="617579"/>
                  </a:lnTo>
                  <a:lnTo>
                    <a:pt x="182031" y="601616"/>
                  </a:lnTo>
                  <a:lnTo>
                    <a:pt x="143343" y="580112"/>
                  </a:lnTo>
                  <a:lnTo>
                    <a:pt x="108233" y="553558"/>
                  </a:lnTo>
                  <a:lnTo>
                    <a:pt x="77190" y="522439"/>
                  </a:lnTo>
                  <a:lnTo>
                    <a:pt x="50699" y="487245"/>
                  </a:lnTo>
                  <a:lnTo>
                    <a:pt x="29248" y="448462"/>
                  </a:lnTo>
                  <a:lnTo>
                    <a:pt x="13323" y="406580"/>
                  </a:lnTo>
                  <a:lnTo>
                    <a:pt x="3412" y="362086"/>
                  </a:lnTo>
                  <a:lnTo>
                    <a:pt x="0" y="315468"/>
                  </a:lnTo>
                  <a:close/>
                </a:path>
              </a:pathLst>
            </a:custGeom>
            <a:ln w="19812">
              <a:solidFill>
                <a:srgbClr val="464A78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100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6907" y="629243"/>
            <a:ext cx="860298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7" dirty="0"/>
              <a:t>2019-2020</a:t>
            </a:r>
            <a:r>
              <a:rPr spc="-20" dirty="0"/>
              <a:t> </a:t>
            </a:r>
            <a:r>
              <a:rPr dirty="0"/>
              <a:t>FEN</a:t>
            </a:r>
            <a:r>
              <a:rPr spc="-33" dirty="0"/>
              <a:t> </a:t>
            </a:r>
            <a:r>
              <a:rPr dirty="0"/>
              <a:t>LİSELERİ</a:t>
            </a:r>
            <a:r>
              <a:rPr spc="-47" dirty="0"/>
              <a:t> </a:t>
            </a:r>
            <a:r>
              <a:rPr spc="-7" dirty="0"/>
              <a:t>VE</a:t>
            </a:r>
            <a:r>
              <a:rPr dirty="0"/>
              <a:t> </a:t>
            </a:r>
            <a:r>
              <a:rPr spc="-60" dirty="0"/>
              <a:t>SOSYAL</a:t>
            </a:r>
            <a:r>
              <a:rPr spc="-27" dirty="0"/>
              <a:t> </a:t>
            </a:r>
            <a:r>
              <a:rPr dirty="0"/>
              <a:t>BİLİMLER</a:t>
            </a:r>
            <a:r>
              <a:rPr spc="-20" dirty="0"/>
              <a:t> </a:t>
            </a:r>
            <a:r>
              <a:rPr spc="-7" dirty="0"/>
              <a:t>LİSESİ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lnSpc>
                <a:spcPts val="1013"/>
              </a:lnSpc>
            </a:pPr>
            <a:r>
              <a:rPr spc="-7" dirty="0">
                <a:solidFill>
                  <a:prstClr val="black"/>
                </a:solidFill>
              </a:rPr>
              <a:t>M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7" dirty="0">
                <a:solidFill>
                  <a:prstClr val="black"/>
                </a:solidFill>
              </a:rPr>
              <a:t>SİN</a:t>
            </a:r>
            <a:r>
              <a:rPr spc="-13" dirty="0">
                <a:solidFill>
                  <a:prstClr val="black"/>
                </a:solidFill>
              </a:rPr>
              <a:t> </a:t>
            </a:r>
            <a:r>
              <a:rPr spc="-20" dirty="0">
                <a:solidFill>
                  <a:prstClr val="black"/>
                </a:solidFill>
              </a:rPr>
              <a:t>Ö</a:t>
            </a:r>
            <a:r>
              <a:rPr spc="-13" dirty="0">
                <a:solidFill>
                  <a:prstClr val="black"/>
                </a:solidFill>
              </a:rPr>
              <a:t>LÇ</a:t>
            </a:r>
            <a:r>
              <a:rPr dirty="0">
                <a:solidFill>
                  <a:prstClr val="black"/>
                </a:solidFill>
              </a:rPr>
              <a:t>M</a:t>
            </a:r>
            <a:r>
              <a:rPr spc="-7" dirty="0">
                <a:solidFill>
                  <a:prstClr val="black"/>
                </a:solidFill>
              </a:rPr>
              <a:t>E</a:t>
            </a:r>
            <a:r>
              <a:rPr spc="33" dirty="0">
                <a:solidFill>
                  <a:prstClr val="black"/>
                </a:solidFill>
              </a:rPr>
              <a:t> </a:t>
            </a:r>
            <a:r>
              <a:rPr spc="-7" dirty="0">
                <a:solidFill>
                  <a:prstClr val="black"/>
                </a:solidFill>
              </a:rPr>
              <a:t>D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spc="-7" dirty="0">
                <a:solidFill>
                  <a:prstClr val="black"/>
                </a:solidFill>
              </a:rPr>
              <a:t>Ğ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13" dirty="0">
                <a:solidFill>
                  <a:prstClr val="black"/>
                </a:solidFill>
              </a:rPr>
              <a:t>LE</a:t>
            </a:r>
            <a:r>
              <a:rPr spc="-20" dirty="0">
                <a:solidFill>
                  <a:prstClr val="black"/>
                </a:solidFill>
              </a:rPr>
              <a:t>N</a:t>
            </a:r>
            <a:r>
              <a:rPr spc="-7" dirty="0">
                <a:solidFill>
                  <a:prstClr val="black"/>
                </a:solidFill>
              </a:rPr>
              <a:t>Dİ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7" dirty="0">
                <a:solidFill>
                  <a:prstClr val="black"/>
                </a:solidFill>
              </a:rPr>
              <a:t>ME</a:t>
            </a:r>
            <a:r>
              <a:rPr spc="-40" dirty="0">
                <a:solidFill>
                  <a:prstClr val="black"/>
                </a:solidFill>
              </a:rPr>
              <a:t> </a:t>
            </a:r>
            <a:r>
              <a:rPr spc="-7" dirty="0">
                <a:solidFill>
                  <a:prstClr val="black"/>
                </a:solidFill>
              </a:rPr>
              <a:t>M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7" dirty="0">
                <a:solidFill>
                  <a:prstClr val="black"/>
                </a:solidFill>
              </a:rPr>
              <a:t>K</a:t>
            </a:r>
            <a:r>
              <a:rPr spc="-20" dirty="0">
                <a:solidFill>
                  <a:prstClr val="black"/>
                </a:solidFill>
              </a:rPr>
              <a:t>E</a:t>
            </a:r>
            <a:r>
              <a:rPr spc="-13" dirty="0">
                <a:solidFill>
                  <a:prstClr val="black"/>
                </a:solidFill>
              </a:rPr>
              <a:t>Zİ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519" y="1514349"/>
            <a:ext cx="15240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33" b="1" spc="-13" dirty="0">
                <a:solidFill>
                  <a:srgbClr val="FFFFFF"/>
                </a:solidFill>
                <a:latin typeface="Calibri"/>
                <a:cs typeface="Calibri"/>
              </a:rPr>
              <a:t>37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-21167" y="1716870"/>
          <a:ext cx="12230941" cy="4872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6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36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36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58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436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436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3585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6425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815679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Okul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Adı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36195" indent="-181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2019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Düşük </a:t>
                      </a:r>
                      <a:r>
                        <a:rPr sz="16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Yüzdelik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Dilim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4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226695" marR="19050" indent="-2000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2019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Yüksek </a:t>
                      </a:r>
                      <a:r>
                        <a:rPr sz="16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Yüzdelik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Dilim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4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571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22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TEMMUZ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2019 </a:t>
                      </a:r>
                      <a:r>
                        <a:rPr sz="1600" b="1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TARİHLİ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TABAN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PUAN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4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226695" marR="36195" indent="-181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2020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Düşük </a:t>
                      </a:r>
                      <a:r>
                        <a:rPr sz="16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Yüzdelik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Dilim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4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226695" marR="19050" indent="-2000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2020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Yüksek </a:t>
                      </a:r>
                      <a:r>
                        <a:rPr sz="16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Yüzdelik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Dilim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4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ĞU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69545" marR="16002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2020</a:t>
                      </a:r>
                      <a:r>
                        <a:rPr sz="16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TARİHLİ </a:t>
                      </a:r>
                      <a:r>
                        <a:rPr sz="16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9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4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8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Eyüp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Aygar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Lisesi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0,57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38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0,01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38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486,7926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13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0,60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13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0,01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13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470,0211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13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8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Yahya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Akel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Fen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Lisesi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1,17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0,57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478,7574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13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1,21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13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0,61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13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457,8932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13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6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Tarsus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Sesim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Sarpkaya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Lisesi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2,27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38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0,05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38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467,2763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13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1,77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13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0,44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13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449,7961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13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8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75.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Yıl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Lisesi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4,18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922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1,23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922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451,5778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97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3,83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97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1,75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97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427,8866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551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65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Tarsus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Şehit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Halil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Özdemir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Lisesi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5,14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1,94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444,5752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440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5,21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440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1,78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440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416,9837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440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40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Erdemli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Borsa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İstanbul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Lisesi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6,36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0,11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436,3174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6,14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1,01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410,5647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41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Silifke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Lisesi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6,71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0,31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434,0226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6,38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0,94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408,9702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42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Anamur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Şehit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İbrahim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Armut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Lisesi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091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7,79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0,34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427,2259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6,82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31750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0,04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406,2050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137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Mehmet</a:t>
                      </a:r>
                      <a:r>
                        <a:rPr sz="16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Akif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Ersoy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Sosyal</a:t>
                      </a:r>
                      <a:r>
                        <a:rPr sz="16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Bilimler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Lisesi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80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100" b="1" spc="-10" dirty="0">
                          <a:latin typeface="Calibri"/>
                          <a:cs typeface="Calibri"/>
                        </a:rPr>
                        <a:t>12,64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100" b="1" spc="-10" dirty="0">
                          <a:latin typeface="Calibri"/>
                          <a:cs typeface="Calibri"/>
                        </a:rPr>
                        <a:t>5,51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100" b="1" spc="-10" dirty="0">
                          <a:latin typeface="Calibri"/>
                          <a:cs typeface="Calibri"/>
                        </a:rPr>
                        <a:t>401,0515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329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100" b="1" spc="-10" dirty="0">
                          <a:latin typeface="Calibri"/>
                          <a:cs typeface="Calibri"/>
                        </a:rPr>
                        <a:t>12,47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329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31496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100" b="1" spc="-10" dirty="0">
                          <a:latin typeface="Calibri"/>
                          <a:cs typeface="Calibri"/>
                        </a:rPr>
                        <a:t>6,07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329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100" b="1" spc="-10" dirty="0">
                          <a:latin typeface="Calibri"/>
                          <a:cs typeface="Calibri"/>
                        </a:rPr>
                        <a:t>377,3227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329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26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329634" cy="1891440"/>
            <a:chOff x="7644406" y="2492896"/>
            <a:chExt cx="332963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329634" cy="1891440"/>
              <a:chOff x="7892712" y="2603321"/>
              <a:chExt cx="332963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45761" y="3251393"/>
                <a:ext cx="227658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İmam Hatip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grpSp>
        <p:nvGrpSpPr>
          <p:cNvPr id="25" name="Grup 24"/>
          <p:cNvGrpSpPr/>
          <p:nvPr/>
        </p:nvGrpSpPr>
        <p:grpSpPr>
          <a:xfrm>
            <a:off x="1343472" y="4510110"/>
            <a:ext cx="3002814" cy="1891440"/>
            <a:chOff x="7644406" y="2492896"/>
            <a:chExt cx="3002814" cy="1891440"/>
          </a:xfrm>
        </p:grpSpPr>
        <p:grpSp>
          <p:nvGrpSpPr>
            <p:cNvPr id="27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29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30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31" name="Rectangle 18"/>
              <p:cNvSpPr/>
              <p:nvPr/>
            </p:nvSpPr>
            <p:spPr>
              <a:xfrm>
                <a:off x="8237136" y="3175667"/>
                <a:ext cx="20464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Anadolu 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8" name="Dikdörtgen 27"/>
            <p:cNvSpPr/>
            <p:nvPr/>
          </p:nvSpPr>
          <p:spPr>
            <a:xfrm>
              <a:off x="7988830" y="3212976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4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up 31"/>
          <p:cNvGrpSpPr/>
          <p:nvPr/>
        </p:nvGrpSpPr>
        <p:grpSpPr>
          <a:xfrm>
            <a:off x="4507389" y="4467624"/>
            <a:ext cx="3060096" cy="1891440"/>
            <a:chOff x="4438032" y="2492896"/>
            <a:chExt cx="3060096" cy="1891440"/>
          </a:xfrm>
        </p:grpSpPr>
        <p:grpSp>
          <p:nvGrpSpPr>
            <p:cNvPr id="33" name="Grup 3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35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36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37" name="Rectangle 12"/>
              <p:cNvSpPr/>
              <p:nvPr/>
            </p:nvSpPr>
            <p:spPr>
              <a:xfrm>
                <a:off x="5483675" y="3057301"/>
                <a:ext cx="108074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Meslek</a:t>
                </a:r>
                <a:endParaRPr lang="tr-TR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34" name="Dikdörtgen 33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5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6907" y="608923"/>
            <a:ext cx="5284893" cy="52914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3333" spc="-13" dirty="0"/>
              <a:t>2019-2020</a:t>
            </a:r>
            <a:r>
              <a:rPr sz="3333" spc="-33" dirty="0"/>
              <a:t> </a:t>
            </a:r>
            <a:r>
              <a:rPr sz="3333" spc="-20" dirty="0"/>
              <a:t>ANADOLU</a:t>
            </a:r>
            <a:r>
              <a:rPr sz="3333" spc="-13" dirty="0"/>
              <a:t> </a:t>
            </a:r>
            <a:r>
              <a:rPr sz="3333" spc="-7" dirty="0"/>
              <a:t>LİSELERİ</a:t>
            </a:r>
            <a:endParaRPr sz="3333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lnSpc>
                <a:spcPts val="1013"/>
              </a:lnSpc>
            </a:pPr>
            <a:r>
              <a:rPr spc="-7" dirty="0">
                <a:solidFill>
                  <a:prstClr val="black"/>
                </a:solidFill>
              </a:rPr>
              <a:t>M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7" dirty="0">
                <a:solidFill>
                  <a:prstClr val="black"/>
                </a:solidFill>
              </a:rPr>
              <a:t>SİN</a:t>
            </a:r>
            <a:r>
              <a:rPr spc="-13" dirty="0">
                <a:solidFill>
                  <a:prstClr val="black"/>
                </a:solidFill>
              </a:rPr>
              <a:t> </a:t>
            </a:r>
            <a:r>
              <a:rPr spc="-20" dirty="0">
                <a:solidFill>
                  <a:prstClr val="black"/>
                </a:solidFill>
              </a:rPr>
              <a:t>Ö</a:t>
            </a:r>
            <a:r>
              <a:rPr spc="-13" dirty="0">
                <a:solidFill>
                  <a:prstClr val="black"/>
                </a:solidFill>
              </a:rPr>
              <a:t>LÇ</a:t>
            </a:r>
            <a:r>
              <a:rPr dirty="0">
                <a:solidFill>
                  <a:prstClr val="black"/>
                </a:solidFill>
              </a:rPr>
              <a:t>M</a:t>
            </a:r>
            <a:r>
              <a:rPr spc="-7" dirty="0">
                <a:solidFill>
                  <a:prstClr val="black"/>
                </a:solidFill>
              </a:rPr>
              <a:t>E</a:t>
            </a:r>
            <a:r>
              <a:rPr spc="33" dirty="0">
                <a:solidFill>
                  <a:prstClr val="black"/>
                </a:solidFill>
              </a:rPr>
              <a:t> </a:t>
            </a:r>
            <a:r>
              <a:rPr spc="-7" dirty="0">
                <a:solidFill>
                  <a:prstClr val="black"/>
                </a:solidFill>
              </a:rPr>
              <a:t>D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spc="-7" dirty="0">
                <a:solidFill>
                  <a:prstClr val="black"/>
                </a:solidFill>
              </a:rPr>
              <a:t>Ğ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13" dirty="0">
                <a:solidFill>
                  <a:prstClr val="black"/>
                </a:solidFill>
              </a:rPr>
              <a:t>LE</a:t>
            </a:r>
            <a:r>
              <a:rPr spc="-20" dirty="0">
                <a:solidFill>
                  <a:prstClr val="black"/>
                </a:solidFill>
              </a:rPr>
              <a:t>N</a:t>
            </a:r>
            <a:r>
              <a:rPr spc="-7" dirty="0">
                <a:solidFill>
                  <a:prstClr val="black"/>
                </a:solidFill>
              </a:rPr>
              <a:t>Dİ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7" dirty="0">
                <a:solidFill>
                  <a:prstClr val="black"/>
                </a:solidFill>
              </a:rPr>
              <a:t>ME</a:t>
            </a:r>
            <a:r>
              <a:rPr spc="-40" dirty="0">
                <a:solidFill>
                  <a:prstClr val="black"/>
                </a:solidFill>
              </a:rPr>
              <a:t> </a:t>
            </a:r>
            <a:r>
              <a:rPr spc="-7" dirty="0">
                <a:solidFill>
                  <a:prstClr val="black"/>
                </a:solidFill>
              </a:rPr>
              <a:t>M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7" dirty="0">
                <a:solidFill>
                  <a:prstClr val="black"/>
                </a:solidFill>
              </a:rPr>
              <a:t>K</a:t>
            </a:r>
            <a:r>
              <a:rPr spc="-20" dirty="0">
                <a:solidFill>
                  <a:prstClr val="black"/>
                </a:solidFill>
              </a:rPr>
              <a:t>E</a:t>
            </a:r>
            <a:r>
              <a:rPr spc="-13" dirty="0">
                <a:solidFill>
                  <a:prstClr val="black"/>
                </a:solidFill>
              </a:rPr>
              <a:t>Zİ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519" y="1514349"/>
            <a:ext cx="15240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33" b="1" spc="-13" dirty="0">
                <a:solidFill>
                  <a:srgbClr val="FFFFFF"/>
                </a:solidFill>
                <a:latin typeface="Calibri"/>
                <a:cs typeface="Calibri"/>
              </a:rPr>
              <a:t>38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6897" y="1744134"/>
          <a:ext cx="11428303" cy="3797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45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4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6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45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85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891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85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Okul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Adı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3683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2019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Düşük </a:t>
                      </a:r>
                      <a:r>
                        <a:rPr sz="16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Yüzdelik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Dilim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8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685" indent="-20002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2019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Yüksek </a:t>
                      </a:r>
                      <a:r>
                        <a:rPr sz="16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Yüzdelik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Dilim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8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2065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22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TEMMUZ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2019 </a:t>
                      </a:r>
                      <a:r>
                        <a:rPr sz="16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TARİHLİ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TABAN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PUAN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8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6195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2020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Düşük </a:t>
                      </a:r>
                      <a:r>
                        <a:rPr sz="16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Yüzdelik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Dilim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8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244475" marR="34290" indent="-20002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2020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Yüksek </a:t>
                      </a:r>
                      <a:r>
                        <a:rPr sz="16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Yüzdelik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Dilim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8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32384" marR="2286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10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AĞUSTOS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2020 </a:t>
                      </a:r>
                      <a:r>
                        <a:rPr sz="16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TARİHLİ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TABAN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PUAN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8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063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İçel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Lisesi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4,25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227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1,18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227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451,1178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227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3,33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227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0,76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227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432,4556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227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2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Yusuf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Kalkavan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Lisesi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2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6,25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642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4,25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642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437,0122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642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6,08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642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2,80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642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410,8917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642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2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MTSO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Lisesi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9,48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642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6,27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642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417,4252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642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8,70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642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4,05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642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395,3155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642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686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Mut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Osman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Nuri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Yalman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Lisesi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67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67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67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19,46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67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0,89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67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350,5781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67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418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1234" y="6601764"/>
            <a:ext cx="92117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170">
              <a:lnSpc>
                <a:spcPts val="880"/>
              </a:lnSpc>
            </a:pPr>
            <a:r>
              <a:rPr sz="933" spc="-7" dirty="0">
                <a:solidFill>
                  <a:prstClr val="black"/>
                </a:solidFill>
                <a:latin typeface="Calibri"/>
                <a:cs typeface="Calibri"/>
              </a:rPr>
              <a:t>MERSİN</a:t>
            </a:r>
            <a:r>
              <a:rPr sz="933" spc="-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33" spc="-13" dirty="0">
                <a:solidFill>
                  <a:prstClr val="black"/>
                </a:solidFill>
                <a:latin typeface="Calibri"/>
                <a:cs typeface="Calibri"/>
              </a:rPr>
              <a:t>ÖLÇME</a:t>
            </a:r>
            <a:r>
              <a:rPr sz="9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33" spc="-7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191" y="6601764"/>
            <a:ext cx="115315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219170">
              <a:lnSpc>
                <a:spcPts val="880"/>
              </a:lnSpc>
            </a:pPr>
            <a:r>
              <a:rPr sz="933" spc="-7" dirty="0">
                <a:solidFill>
                  <a:prstClr val="black"/>
                </a:solidFill>
                <a:latin typeface="Calibri"/>
                <a:cs typeface="Calibri"/>
              </a:rPr>
              <a:t>Ğ</a:t>
            </a:r>
            <a:r>
              <a:rPr sz="933" spc="-1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33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933" spc="-13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933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933" spc="-7" dirty="0">
                <a:solidFill>
                  <a:prstClr val="black"/>
                </a:solidFill>
                <a:latin typeface="Calibri"/>
                <a:cs typeface="Calibri"/>
              </a:rPr>
              <a:t>Dİ</a:t>
            </a:r>
            <a:r>
              <a:rPr sz="933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933" spc="-7" dirty="0">
                <a:solidFill>
                  <a:prstClr val="black"/>
                </a:solidFill>
                <a:latin typeface="Calibri"/>
                <a:cs typeface="Calibri"/>
              </a:rPr>
              <a:t>ME</a:t>
            </a:r>
            <a:r>
              <a:rPr sz="933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33" spc="-7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933" spc="-1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33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933" spc="-7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933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933" spc="-13" dirty="0">
                <a:solidFill>
                  <a:prstClr val="black"/>
                </a:solidFill>
                <a:latin typeface="Calibri"/>
                <a:cs typeface="Calibri"/>
              </a:rPr>
              <a:t>Zİ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6907" y="540682"/>
            <a:ext cx="8559800" cy="59069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3733" spc="-7" dirty="0"/>
              <a:t>2019-2020</a:t>
            </a:r>
            <a:r>
              <a:rPr sz="3733" spc="60" dirty="0"/>
              <a:t> </a:t>
            </a:r>
            <a:r>
              <a:rPr sz="3733" spc="-20" dirty="0"/>
              <a:t>ANADOLU</a:t>
            </a:r>
            <a:r>
              <a:rPr sz="3733" spc="20" dirty="0"/>
              <a:t> </a:t>
            </a:r>
            <a:r>
              <a:rPr sz="3733" spc="-7" dirty="0"/>
              <a:t>İMAM</a:t>
            </a:r>
            <a:r>
              <a:rPr sz="3733" spc="27" dirty="0"/>
              <a:t> </a:t>
            </a:r>
            <a:r>
              <a:rPr sz="3733" spc="-67" dirty="0"/>
              <a:t>HATİP</a:t>
            </a:r>
            <a:r>
              <a:rPr sz="3733" dirty="0"/>
              <a:t> </a:t>
            </a:r>
            <a:r>
              <a:rPr sz="3733" spc="-7" dirty="0"/>
              <a:t>LİSELERİ</a:t>
            </a:r>
            <a:endParaRPr sz="3733"/>
          </a:p>
        </p:txBody>
      </p:sp>
      <p:sp>
        <p:nvSpPr>
          <p:cNvPr id="5" name="object 5"/>
          <p:cNvSpPr/>
          <p:nvPr/>
        </p:nvSpPr>
        <p:spPr>
          <a:xfrm>
            <a:off x="0" y="1788329"/>
            <a:ext cx="12192000" cy="5069839"/>
          </a:xfrm>
          <a:custGeom>
            <a:avLst/>
            <a:gdLst/>
            <a:ahLst/>
            <a:cxnLst/>
            <a:rect l="l" t="t" r="r" b="b"/>
            <a:pathLst>
              <a:path w="9144000" h="3802379">
                <a:moveTo>
                  <a:pt x="9144000" y="0"/>
                </a:moveTo>
                <a:lnTo>
                  <a:pt x="9137650" y="0"/>
                </a:lnTo>
                <a:lnTo>
                  <a:pt x="6350" y="0"/>
                </a:lnTo>
                <a:lnTo>
                  <a:pt x="0" y="0"/>
                </a:lnTo>
                <a:lnTo>
                  <a:pt x="0" y="12700"/>
                </a:lnTo>
                <a:lnTo>
                  <a:pt x="0" y="3802253"/>
                </a:lnTo>
                <a:lnTo>
                  <a:pt x="6350" y="3802253"/>
                </a:lnTo>
                <a:lnTo>
                  <a:pt x="6350" y="12700"/>
                </a:lnTo>
                <a:lnTo>
                  <a:pt x="9137650" y="12700"/>
                </a:lnTo>
                <a:lnTo>
                  <a:pt x="9137650" y="3802253"/>
                </a:lnTo>
                <a:lnTo>
                  <a:pt x="9144000" y="3802253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233" y="1505711"/>
          <a:ext cx="12179296" cy="5367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6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29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2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90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21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21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035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0349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455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3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Okul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Adı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229235" marR="40005" indent="-181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2019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Düşük </a:t>
                      </a:r>
                      <a:r>
                        <a:rPr sz="16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Yüzdelik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Dilim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02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229870" marR="22860" indent="-2000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2019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Yüksek </a:t>
                      </a:r>
                      <a:r>
                        <a:rPr sz="16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Yüzdelik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Dilim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02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8826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22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TEMMUZ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2019 </a:t>
                      </a:r>
                      <a:r>
                        <a:rPr sz="16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TARİHLİ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TABAN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PUAN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02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229870" marR="39370" indent="-181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2020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Düşük </a:t>
                      </a:r>
                      <a:r>
                        <a:rPr sz="16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Yüzdelik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Dilim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02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229870" marR="22225" indent="-2000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2020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Yüksek </a:t>
                      </a:r>
                      <a:r>
                        <a:rPr sz="16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Yüzdelik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Dilim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02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2794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10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AĞUSTOS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2020 </a:t>
                      </a:r>
                      <a:r>
                        <a:rPr sz="1600" spc="-2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TARİHLİ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TABAN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PUAN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0273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703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Yenişehir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İHL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5513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9,46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97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0,53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97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417,5038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8,11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0,39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398,5818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380">
                <a:tc>
                  <a:txBody>
                    <a:bodyPr/>
                    <a:lstStyle/>
                    <a:p>
                      <a:pPr marL="5715" marR="48450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Yenişehir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Şehit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Kübra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Doğanay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Kız </a:t>
                      </a:r>
                      <a:r>
                        <a:rPr sz="16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İHL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22,5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789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9,5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789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361,7279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53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20,65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53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8,27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53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346,5795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5353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Akdeniz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Mersin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İHL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5193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26,36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94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10,04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94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349,4196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29,71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8,66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319,1055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0379">
                <a:tc>
                  <a:txBody>
                    <a:bodyPr/>
                    <a:lstStyle/>
                    <a:p>
                      <a:pPr marL="5715" marR="52260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demli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1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Ne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urt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ız  Anadolu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İHL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33,99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789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11,24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789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327,6807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30,60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7,10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316,6974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Mezitli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İHL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5193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94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947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44,48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8,31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283,7722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4064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Anamur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Borsa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İstanbul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İHL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5193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86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64,99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86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10,24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86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247,1633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8627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Mut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İHL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5193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25,77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3,91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330,3914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0379">
                <a:tc>
                  <a:txBody>
                    <a:bodyPr/>
                    <a:lstStyle/>
                    <a:p>
                      <a:pPr marL="5715" marR="97155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Tarsus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Uluslararası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Ashabı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Kehf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Anadolu </a:t>
                      </a:r>
                      <a:r>
                        <a:rPr sz="16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İHL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789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789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47,32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5,08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278,0439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4047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Toroslar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Akşemsettin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İHL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86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35,38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86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9,07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86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304,3417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8627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195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Silifke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İHL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3453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40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40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10"/>
                        </a:lnSpc>
                        <a:spcBef>
                          <a:spcPts val="390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910"/>
                        </a:lnSpc>
                        <a:spcBef>
                          <a:spcPts val="39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56,51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910"/>
                        </a:lnSpc>
                        <a:spcBef>
                          <a:spcPts val="39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12,37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ts val="1910"/>
                        </a:lnSpc>
                        <a:spcBef>
                          <a:spcPts val="39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261,1260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636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6907" y="650342"/>
            <a:ext cx="185928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800" dirty="0"/>
              <a:t>SONUÇ</a:t>
            </a:r>
            <a:endParaRPr sz="48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lnSpc>
                <a:spcPts val="1013"/>
              </a:lnSpc>
            </a:pPr>
            <a:r>
              <a:rPr spc="-7" dirty="0">
                <a:solidFill>
                  <a:prstClr val="black"/>
                </a:solidFill>
              </a:rPr>
              <a:t>M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7" dirty="0">
                <a:solidFill>
                  <a:prstClr val="black"/>
                </a:solidFill>
              </a:rPr>
              <a:t>SİN</a:t>
            </a:r>
            <a:r>
              <a:rPr spc="-13" dirty="0">
                <a:solidFill>
                  <a:prstClr val="black"/>
                </a:solidFill>
              </a:rPr>
              <a:t> </a:t>
            </a:r>
            <a:r>
              <a:rPr spc="-20" dirty="0">
                <a:solidFill>
                  <a:prstClr val="black"/>
                </a:solidFill>
              </a:rPr>
              <a:t>Ö</a:t>
            </a:r>
            <a:r>
              <a:rPr spc="-13" dirty="0">
                <a:solidFill>
                  <a:prstClr val="black"/>
                </a:solidFill>
              </a:rPr>
              <a:t>LÇ</a:t>
            </a:r>
            <a:r>
              <a:rPr dirty="0">
                <a:solidFill>
                  <a:prstClr val="black"/>
                </a:solidFill>
              </a:rPr>
              <a:t>M</a:t>
            </a:r>
            <a:r>
              <a:rPr spc="-7" dirty="0">
                <a:solidFill>
                  <a:prstClr val="black"/>
                </a:solidFill>
              </a:rPr>
              <a:t>E</a:t>
            </a:r>
            <a:r>
              <a:rPr spc="33" dirty="0">
                <a:solidFill>
                  <a:prstClr val="black"/>
                </a:solidFill>
              </a:rPr>
              <a:t> </a:t>
            </a:r>
            <a:r>
              <a:rPr spc="-7" dirty="0">
                <a:solidFill>
                  <a:prstClr val="black"/>
                </a:solidFill>
              </a:rPr>
              <a:t>D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spc="-7" dirty="0">
                <a:solidFill>
                  <a:prstClr val="black"/>
                </a:solidFill>
              </a:rPr>
              <a:t>Ğ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13" dirty="0">
                <a:solidFill>
                  <a:prstClr val="black"/>
                </a:solidFill>
              </a:rPr>
              <a:t>LE</a:t>
            </a:r>
            <a:r>
              <a:rPr spc="-20" dirty="0">
                <a:solidFill>
                  <a:prstClr val="black"/>
                </a:solidFill>
              </a:rPr>
              <a:t>N</a:t>
            </a:r>
            <a:r>
              <a:rPr spc="-7" dirty="0">
                <a:solidFill>
                  <a:prstClr val="black"/>
                </a:solidFill>
              </a:rPr>
              <a:t>Dİ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7" dirty="0">
                <a:solidFill>
                  <a:prstClr val="black"/>
                </a:solidFill>
              </a:rPr>
              <a:t>ME</a:t>
            </a:r>
            <a:r>
              <a:rPr spc="-40" dirty="0">
                <a:solidFill>
                  <a:prstClr val="black"/>
                </a:solidFill>
              </a:rPr>
              <a:t> </a:t>
            </a:r>
            <a:r>
              <a:rPr spc="-7" dirty="0">
                <a:solidFill>
                  <a:prstClr val="black"/>
                </a:solidFill>
              </a:rPr>
              <a:t>M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7" dirty="0">
                <a:solidFill>
                  <a:prstClr val="black"/>
                </a:solidFill>
              </a:rPr>
              <a:t>K</a:t>
            </a:r>
            <a:r>
              <a:rPr spc="-20" dirty="0">
                <a:solidFill>
                  <a:prstClr val="black"/>
                </a:solidFill>
              </a:rPr>
              <a:t>E</a:t>
            </a:r>
            <a:r>
              <a:rPr spc="-13" dirty="0">
                <a:solidFill>
                  <a:prstClr val="black"/>
                </a:solidFill>
              </a:rPr>
              <a:t>Zİ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519" y="1514349"/>
            <a:ext cx="15240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33" b="1" spc="-13" dirty="0">
                <a:solidFill>
                  <a:srgbClr val="FFFFFF"/>
                </a:solidFill>
                <a:latin typeface="Calibri"/>
                <a:cs typeface="Calibri"/>
              </a:rPr>
              <a:t>42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787" y="2121578"/>
            <a:ext cx="10513907" cy="36873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43642" marR="806853" indent="-427556" defTabSz="1219170">
              <a:spcBef>
                <a:spcPts val="133"/>
              </a:spcBef>
              <a:buClr>
                <a:srgbClr val="DA1F28"/>
              </a:buClr>
              <a:buSzPct val="58333"/>
              <a:buFont typeface="Wingdings"/>
              <a:buChar char=""/>
              <a:tabLst>
                <a:tab pos="443642" algn="l"/>
                <a:tab pos="444489" algn="l"/>
              </a:tabLst>
            </a:pP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LGS</a:t>
            </a:r>
            <a:r>
              <a:rPr sz="2400"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2020</a:t>
            </a:r>
            <a:r>
              <a:rPr sz="2400" spc="2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verilerinden, </a:t>
            </a:r>
            <a:r>
              <a:rPr sz="2400" spc="-7" dirty="0">
                <a:solidFill>
                  <a:srgbClr val="C00000"/>
                </a:solidFill>
                <a:latin typeface="Cambria"/>
                <a:cs typeface="Cambria"/>
              </a:rPr>
              <a:t>Mersin</a:t>
            </a:r>
            <a:r>
              <a:rPr sz="2400" spc="7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spc="-27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spc="7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spc="-27" dirty="0">
                <a:solidFill>
                  <a:srgbClr val="C00000"/>
                </a:solidFill>
                <a:latin typeface="Cambria"/>
                <a:cs typeface="Cambria"/>
              </a:rPr>
              <a:t>Türkiye</a:t>
            </a:r>
            <a:r>
              <a:rPr sz="2400" spc="27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ortalamalarının</a:t>
            </a:r>
            <a:r>
              <a:rPr sz="2400" spc="-3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13" dirty="0">
                <a:solidFill>
                  <a:srgbClr val="C00000"/>
                </a:solidFill>
                <a:latin typeface="Cambria"/>
                <a:cs typeface="Cambria"/>
              </a:rPr>
              <a:t>yaklaşık</a:t>
            </a:r>
            <a:r>
              <a:rPr sz="2400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spc="-13" dirty="0">
                <a:solidFill>
                  <a:srgbClr val="C00000"/>
                </a:solidFill>
                <a:latin typeface="Cambria"/>
                <a:cs typeface="Cambria"/>
              </a:rPr>
              <a:t>aynı </a:t>
            </a:r>
            <a:r>
              <a:rPr sz="2400" spc="-507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prstClr val="black"/>
                </a:solidFill>
                <a:latin typeface="Cambria"/>
                <a:cs typeface="Cambria"/>
              </a:rPr>
              <a:t>olduğu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prstClr val="black"/>
                </a:solidFill>
                <a:latin typeface="Cambria"/>
                <a:cs typeface="Cambria"/>
              </a:rPr>
              <a:t>sonucuna</a:t>
            </a:r>
            <a:r>
              <a:rPr sz="2400" spc="-27" dirty="0">
                <a:solidFill>
                  <a:prstClr val="black"/>
                </a:solidFill>
                <a:latin typeface="Cambria"/>
                <a:cs typeface="Cambria"/>
              </a:rPr>
              <a:t> ulaşılmıştır.</a:t>
            </a:r>
            <a:endParaRPr sz="2400">
              <a:solidFill>
                <a:prstClr val="black"/>
              </a:solidFill>
              <a:latin typeface="Cambria"/>
              <a:cs typeface="Cambria"/>
            </a:endParaRPr>
          </a:p>
          <a:p>
            <a:pPr marL="443642" indent="-427556" defTabSz="1219170">
              <a:spcBef>
                <a:spcPts val="927"/>
              </a:spcBef>
              <a:buClr>
                <a:srgbClr val="DA1F28"/>
              </a:buClr>
              <a:buSzPct val="58333"/>
              <a:buFont typeface="Wingdings"/>
              <a:buChar char=""/>
              <a:tabLst>
                <a:tab pos="443642" algn="l"/>
                <a:tab pos="444489" algn="l"/>
              </a:tabLst>
            </a:pPr>
            <a:r>
              <a:rPr sz="2400" dirty="0">
                <a:solidFill>
                  <a:prstClr val="black"/>
                </a:solidFill>
                <a:latin typeface="Cambria"/>
                <a:cs typeface="Cambria"/>
              </a:rPr>
              <a:t>2019</a:t>
            </a:r>
            <a:r>
              <a:rPr sz="2400" spc="1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yılına</a:t>
            </a:r>
            <a:r>
              <a:rPr sz="2400" spc="-3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Cambria"/>
                <a:cs typeface="Cambria"/>
              </a:rPr>
              <a:t>göre</a:t>
            </a:r>
            <a:r>
              <a:rPr sz="24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2020</a:t>
            </a:r>
            <a:r>
              <a:rPr sz="240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prstClr val="black"/>
                </a:solidFill>
                <a:latin typeface="Cambria"/>
                <a:cs typeface="Cambria"/>
              </a:rPr>
              <a:t>yıında</a:t>
            </a:r>
            <a:r>
              <a:rPr sz="2400" spc="-3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LGS</a:t>
            </a:r>
            <a:r>
              <a:rPr sz="2400"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başarısının</a:t>
            </a:r>
            <a:r>
              <a:rPr sz="2400" spc="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arttığı </a:t>
            </a:r>
            <a:r>
              <a:rPr sz="2400" spc="-27" dirty="0">
                <a:solidFill>
                  <a:prstClr val="black"/>
                </a:solidFill>
                <a:latin typeface="Cambria"/>
                <a:cs typeface="Cambria"/>
              </a:rPr>
              <a:t>söylenebilir.</a:t>
            </a:r>
            <a:endParaRPr sz="2400">
              <a:solidFill>
                <a:prstClr val="black"/>
              </a:solidFill>
              <a:latin typeface="Cambria"/>
              <a:cs typeface="Cambria"/>
            </a:endParaRPr>
          </a:p>
          <a:p>
            <a:pPr marL="443642" marR="96518" indent="-427556" defTabSz="1219170">
              <a:spcBef>
                <a:spcPts val="947"/>
              </a:spcBef>
              <a:buClr>
                <a:srgbClr val="DA1F28"/>
              </a:buClr>
              <a:buSzPct val="58333"/>
              <a:buFont typeface="Wingdings"/>
              <a:buChar char=""/>
              <a:tabLst>
                <a:tab pos="443642" algn="l"/>
                <a:tab pos="444489" algn="l"/>
              </a:tabLst>
            </a:pPr>
            <a:r>
              <a:rPr sz="2400" spc="-27" dirty="0">
                <a:solidFill>
                  <a:prstClr val="black"/>
                </a:solidFill>
                <a:latin typeface="Cambria"/>
                <a:cs typeface="Cambria"/>
              </a:rPr>
              <a:t>Türkçe</a:t>
            </a:r>
            <a:r>
              <a:rPr sz="240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alt</a:t>
            </a:r>
            <a:r>
              <a:rPr sz="2400" spc="1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testlerinde</a:t>
            </a:r>
            <a:r>
              <a:rPr sz="2400" spc="1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öğrencilerin</a:t>
            </a:r>
            <a:r>
              <a:rPr sz="2400" spc="-1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okuduğunu</a:t>
            </a:r>
            <a:r>
              <a:rPr sz="2400" spc="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anlama,</a:t>
            </a:r>
            <a:r>
              <a:rPr sz="2400" spc="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Cambria"/>
                <a:cs typeface="Cambria"/>
              </a:rPr>
              <a:t>muhakeme</a:t>
            </a:r>
            <a:r>
              <a:rPr sz="240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becerileri, </a:t>
            </a:r>
            <a:r>
              <a:rPr sz="2400" spc="-51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sözel</a:t>
            </a:r>
            <a:r>
              <a:rPr sz="2400" spc="-1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mantık</a:t>
            </a:r>
            <a:r>
              <a:rPr sz="2400" spc="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becerileri</a:t>
            </a:r>
            <a:r>
              <a:rPr sz="24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Cambria"/>
                <a:cs typeface="Cambria"/>
              </a:rPr>
              <a:t>ölçülmektedir.</a:t>
            </a:r>
            <a:r>
              <a:rPr sz="2400" spc="3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33" dirty="0">
                <a:solidFill>
                  <a:prstClr val="black"/>
                </a:solidFill>
                <a:latin typeface="Cambria"/>
                <a:cs typeface="Cambria"/>
              </a:rPr>
              <a:t>Yanlış </a:t>
            </a:r>
            <a:r>
              <a:rPr sz="2400" spc="-13" dirty="0">
                <a:solidFill>
                  <a:prstClr val="black"/>
                </a:solidFill>
                <a:latin typeface="Cambria"/>
                <a:cs typeface="Cambria"/>
              </a:rPr>
              <a:t>cevaplama</a:t>
            </a:r>
            <a:r>
              <a:rPr sz="2400"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27" dirty="0">
                <a:solidFill>
                  <a:prstClr val="black"/>
                </a:solidFill>
                <a:latin typeface="Cambria"/>
                <a:cs typeface="Cambria"/>
              </a:rPr>
              <a:t>ve</a:t>
            </a:r>
            <a:r>
              <a:rPr sz="2400" spc="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boş </a:t>
            </a:r>
            <a:r>
              <a:rPr sz="2400" spc="-13" dirty="0">
                <a:solidFill>
                  <a:prstClr val="black"/>
                </a:solidFill>
                <a:latin typeface="Cambria"/>
                <a:cs typeface="Cambria"/>
              </a:rPr>
              <a:t>bırakma</a:t>
            </a:r>
            <a:endParaRPr sz="2400">
              <a:solidFill>
                <a:prstClr val="black"/>
              </a:solidFill>
              <a:latin typeface="Cambria"/>
              <a:cs typeface="Cambria"/>
            </a:endParaRPr>
          </a:p>
          <a:p>
            <a:pPr marL="443642" marR="540160" defTabSz="1219170"/>
            <a:r>
              <a:rPr sz="2400" spc="-13" dirty="0">
                <a:solidFill>
                  <a:prstClr val="black"/>
                </a:solidFill>
                <a:latin typeface="Cambria"/>
                <a:cs typeface="Cambria"/>
              </a:rPr>
              <a:t>oranları </a:t>
            </a:r>
            <a:r>
              <a:rPr sz="2400" dirty="0">
                <a:solidFill>
                  <a:prstClr val="black"/>
                </a:solidFill>
                <a:latin typeface="Cambria"/>
                <a:cs typeface="Cambria"/>
              </a:rPr>
              <a:t>incelendiğinde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öğrencilerin </a:t>
            </a:r>
            <a:r>
              <a:rPr sz="2400" b="1" spc="-7" dirty="0">
                <a:solidFill>
                  <a:srgbClr val="C00000"/>
                </a:solidFill>
                <a:latin typeface="Cambria"/>
                <a:cs typeface="Cambria"/>
              </a:rPr>
              <a:t>okuduğunu doğru anlamada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sorun </a:t>
            </a:r>
            <a:r>
              <a:rPr sz="2400" spc="-51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Cambria"/>
                <a:cs typeface="Cambria"/>
              </a:rPr>
              <a:t>yaşadığı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27" dirty="0">
                <a:solidFill>
                  <a:prstClr val="black"/>
                </a:solidFill>
                <a:latin typeface="Cambria"/>
                <a:cs typeface="Cambria"/>
              </a:rPr>
              <a:t>söylenebilir.</a:t>
            </a:r>
            <a:endParaRPr sz="2400">
              <a:solidFill>
                <a:prstClr val="black"/>
              </a:solidFill>
              <a:latin typeface="Cambria"/>
              <a:cs typeface="Cambria"/>
            </a:endParaRPr>
          </a:p>
          <a:p>
            <a:pPr marL="443642" marR="6773" indent="-427556" defTabSz="1219170">
              <a:spcBef>
                <a:spcPts val="933"/>
              </a:spcBef>
              <a:buClr>
                <a:srgbClr val="DA1F28"/>
              </a:buClr>
              <a:buSzPct val="58333"/>
              <a:buFont typeface="Wingdings"/>
              <a:buChar char=""/>
              <a:tabLst>
                <a:tab pos="443642" algn="l"/>
                <a:tab pos="444489" algn="l"/>
              </a:tabLst>
            </a:pP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Benzer</a:t>
            </a:r>
            <a:r>
              <a:rPr sz="2400"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sonuç</a:t>
            </a:r>
            <a:r>
              <a:rPr sz="24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3" dirty="0">
                <a:solidFill>
                  <a:prstClr val="black"/>
                </a:solidFill>
                <a:latin typeface="Cambria"/>
                <a:cs typeface="Cambria"/>
              </a:rPr>
              <a:t>T.C.</a:t>
            </a:r>
            <a:r>
              <a:rPr sz="2400" spc="3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prstClr val="black"/>
                </a:solidFill>
                <a:latin typeface="Cambria"/>
                <a:cs typeface="Cambria"/>
              </a:rPr>
              <a:t>inkılap</a:t>
            </a:r>
            <a:r>
              <a:rPr sz="2400" spc="-2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tarihi </a:t>
            </a:r>
            <a:r>
              <a:rPr sz="2400" spc="-27" dirty="0">
                <a:solidFill>
                  <a:prstClr val="black"/>
                </a:solidFill>
                <a:latin typeface="Cambria"/>
                <a:cs typeface="Cambria"/>
              </a:rPr>
              <a:t>ve</a:t>
            </a:r>
            <a:r>
              <a:rPr sz="2400" spc="1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Cambria"/>
                <a:cs typeface="Cambria"/>
              </a:rPr>
              <a:t>Atatürkçülük</a:t>
            </a:r>
            <a:r>
              <a:rPr sz="240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27" dirty="0">
                <a:solidFill>
                  <a:prstClr val="black"/>
                </a:solidFill>
                <a:latin typeface="Cambria"/>
                <a:cs typeface="Cambria"/>
              </a:rPr>
              <a:t>ve</a:t>
            </a:r>
            <a:r>
              <a:rPr sz="2400" spc="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13" dirty="0">
                <a:solidFill>
                  <a:prstClr val="black"/>
                </a:solidFill>
                <a:latin typeface="Cambria"/>
                <a:cs typeface="Cambria"/>
              </a:rPr>
              <a:t>fen</a:t>
            </a:r>
            <a:r>
              <a:rPr sz="2400" spc="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bilimleri alt</a:t>
            </a:r>
            <a:r>
              <a:rPr sz="2400" spc="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Cambria"/>
                <a:cs typeface="Cambria"/>
              </a:rPr>
              <a:t>testlerinde </a:t>
            </a:r>
            <a:r>
              <a:rPr sz="2400" spc="-50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prstClr val="black"/>
                </a:solidFill>
                <a:latin typeface="Cambria"/>
                <a:cs typeface="Cambria"/>
              </a:rPr>
              <a:t>de </a:t>
            </a:r>
            <a:r>
              <a:rPr sz="2400" spc="-27" dirty="0">
                <a:solidFill>
                  <a:prstClr val="black"/>
                </a:solidFill>
                <a:latin typeface="Cambria"/>
                <a:cs typeface="Cambria"/>
              </a:rPr>
              <a:t>görülmektedir.</a:t>
            </a:r>
            <a:endParaRPr sz="2400">
              <a:solidFill>
                <a:prstClr val="black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60979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6907" y="373211"/>
            <a:ext cx="2548467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800" spc="-7" dirty="0"/>
              <a:t>ÖNERİLER</a:t>
            </a:r>
            <a:endParaRPr sz="48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lnSpc>
                <a:spcPts val="1013"/>
              </a:lnSpc>
            </a:pPr>
            <a:r>
              <a:rPr spc="-7" dirty="0">
                <a:solidFill>
                  <a:prstClr val="black"/>
                </a:solidFill>
              </a:rPr>
              <a:t>M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7" dirty="0">
                <a:solidFill>
                  <a:prstClr val="black"/>
                </a:solidFill>
              </a:rPr>
              <a:t>SİN</a:t>
            </a:r>
            <a:r>
              <a:rPr spc="-13" dirty="0">
                <a:solidFill>
                  <a:prstClr val="black"/>
                </a:solidFill>
              </a:rPr>
              <a:t> </a:t>
            </a:r>
            <a:r>
              <a:rPr spc="-20" dirty="0">
                <a:solidFill>
                  <a:prstClr val="black"/>
                </a:solidFill>
              </a:rPr>
              <a:t>Ö</a:t>
            </a:r>
            <a:r>
              <a:rPr spc="-13" dirty="0">
                <a:solidFill>
                  <a:prstClr val="black"/>
                </a:solidFill>
              </a:rPr>
              <a:t>LÇ</a:t>
            </a:r>
            <a:r>
              <a:rPr dirty="0">
                <a:solidFill>
                  <a:prstClr val="black"/>
                </a:solidFill>
              </a:rPr>
              <a:t>M</a:t>
            </a:r>
            <a:r>
              <a:rPr spc="-7" dirty="0">
                <a:solidFill>
                  <a:prstClr val="black"/>
                </a:solidFill>
              </a:rPr>
              <a:t>E</a:t>
            </a:r>
            <a:r>
              <a:rPr spc="33" dirty="0">
                <a:solidFill>
                  <a:prstClr val="black"/>
                </a:solidFill>
              </a:rPr>
              <a:t> </a:t>
            </a:r>
            <a:r>
              <a:rPr spc="-7" dirty="0">
                <a:solidFill>
                  <a:prstClr val="black"/>
                </a:solidFill>
              </a:rPr>
              <a:t>D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spc="-7" dirty="0">
                <a:solidFill>
                  <a:prstClr val="black"/>
                </a:solidFill>
              </a:rPr>
              <a:t>Ğ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13" dirty="0">
                <a:solidFill>
                  <a:prstClr val="black"/>
                </a:solidFill>
              </a:rPr>
              <a:t>LE</a:t>
            </a:r>
            <a:r>
              <a:rPr spc="-20" dirty="0">
                <a:solidFill>
                  <a:prstClr val="black"/>
                </a:solidFill>
              </a:rPr>
              <a:t>N</a:t>
            </a:r>
            <a:r>
              <a:rPr spc="-7" dirty="0">
                <a:solidFill>
                  <a:prstClr val="black"/>
                </a:solidFill>
              </a:rPr>
              <a:t>Dİ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7" dirty="0">
                <a:solidFill>
                  <a:prstClr val="black"/>
                </a:solidFill>
              </a:rPr>
              <a:t>ME</a:t>
            </a:r>
            <a:r>
              <a:rPr spc="-40" dirty="0">
                <a:solidFill>
                  <a:prstClr val="black"/>
                </a:solidFill>
              </a:rPr>
              <a:t> </a:t>
            </a:r>
            <a:r>
              <a:rPr spc="-7" dirty="0">
                <a:solidFill>
                  <a:prstClr val="black"/>
                </a:solidFill>
              </a:rPr>
              <a:t>M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7" dirty="0">
                <a:solidFill>
                  <a:prstClr val="black"/>
                </a:solidFill>
              </a:rPr>
              <a:t>K</a:t>
            </a:r>
            <a:r>
              <a:rPr spc="-20" dirty="0">
                <a:solidFill>
                  <a:prstClr val="black"/>
                </a:solidFill>
              </a:rPr>
              <a:t>E</a:t>
            </a:r>
            <a:r>
              <a:rPr spc="-13" dirty="0">
                <a:solidFill>
                  <a:prstClr val="black"/>
                </a:solidFill>
              </a:rPr>
              <a:t>Zİ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519" y="1514349"/>
            <a:ext cx="15240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33" b="1" spc="-13" dirty="0">
                <a:solidFill>
                  <a:srgbClr val="FFFFFF"/>
                </a:solidFill>
                <a:latin typeface="Calibri"/>
                <a:cs typeface="Calibri"/>
              </a:rPr>
              <a:t>43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787" y="2052488"/>
            <a:ext cx="10470727" cy="3800955"/>
          </a:xfrm>
          <a:prstGeom prst="rect">
            <a:avLst/>
          </a:prstGeom>
        </p:spPr>
        <p:txBody>
          <a:bodyPr vert="horz" wrap="square" lIns="0" tIns="88053" rIns="0" bIns="0" rtlCol="0">
            <a:spAutoFit/>
          </a:bodyPr>
          <a:lstStyle/>
          <a:p>
            <a:pPr marL="443642" marR="6773" indent="-427556" defTabSz="1219170">
              <a:lnSpc>
                <a:spcPct val="79600"/>
              </a:lnSpc>
              <a:spcBef>
                <a:spcPts val="693"/>
              </a:spcBef>
              <a:buClr>
                <a:srgbClr val="DA1F28"/>
              </a:buClr>
              <a:buSzPct val="58823"/>
              <a:buFont typeface="Wingdings"/>
              <a:buChar char=""/>
              <a:tabLst>
                <a:tab pos="443642" algn="l"/>
                <a:tab pos="444489" algn="l"/>
              </a:tabLst>
            </a:pPr>
            <a:r>
              <a:rPr sz="2267" spc="-20" dirty="0">
                <a:solidFill>
                  <a:prstClr val="black"/>
                </a:solidFill>
                <a:latin typeface="Cambria"/>
                <a:cs typeface="Cambria"/>
              </a:rPr>
              <a:t>Anlayarak</a:t>
            </a:r>
            <a:r>
              <a:rPr sz="2267" spc="-2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okumanın,</a:t>
            </a:r>
            <a:r>
              <a:rPr sz="2267" spc="1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okuldaki</a:t>
            </a:r>
            <a:r>
              <a:rPr sz="2267" spc="-3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27" dirty="0">
                <a:solidFill>
                  <a:prstClr val="black"/>
                </a:solidFill>
                <a:latin typeface="Cambria"/>
                <a:cs typeface="Cambria"/>
              </a:rPr>
              <a:t>ve</a:t>
            </a:r>
            <a:r>
              <a:rPr sz="2267" spc="1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merkezî</a:t>
            </a:r>
            <a:r>
              <a:rPr sz="2267" spc="-2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sınavlardaki</a:t>
            </a:r>
            <a:r>
              <a:rPr sz="2267"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genel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başarıyı</a:t>
            </a:r>
            <a:r>
              <a:rPr sz="2267"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etkileyen</a:t>
            </a:r>
            <a:r>
              <a:rPr sz="2267"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dirty="0">
                <a:solidFill>
                  <a:prstClr val="black"/>
                </a:solidFill>
                <a:latin typeface="Cambria"/>
                <a:cs typeface="Cambria"/>
              </a:rPr>
              <a:t>en </a:t>
            </a:r>
            <a:r>
              <a:rPr sz="2267" spc="-4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önemli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faktörlerden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biri </a:t>
            </a:r>
            <a:r>
              <a:rPr sz="2267" dirty="0">
                <a:solidFill>
                  <a:prstClr val="black"/>
                </a:solidFill>
                <a:latin typeface="Cambria"/>
                <a:cs typeface="Cambria"/>
              </a:rPr>
              <a:t>olduğu </a:t>
            </a:r>
            <a:r>
              <a:rPr sz="2267" spc="-27" dirty="0">
                <a:solidFill>
                  <a:prstClr val="black"/>
                </a:solidFill>
                <a:latin typeface="Cambria"/>
                <a:cs typeface="Cambria"/>
              </a:rPr>
              <a:t>söylenebilir.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Bu </a:t>
            </a:r>
            <a:r>
              <a:rPr sz="2267" dirty="0">
                <a:solidFill>
                  <a:prstClr val="black"/>
                </a:solidFill>
                <a:latin typeface="Cambria"/>
                <a:cs typeface="Cambria"/>
              </a:rPr>
              <a:t>yüzden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okuma </a:t>
            </a:r>
            <a:r>
              <a:rPr sz="2267" spc="-27" dirty="0">
                <a:solidFill>
                  <a:prstClr val="black"/>
                </a:solidFill>
                <a:latin typeface="Cambria"/>
                <a:cs typeface="Cambria"/>
              </a:rPr>
              <a:t>ve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onunla ilgili </a:t>
            </a:r>
            <a:r>
              <a:rPr sz="226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alanlarda (anlama, </a:t>
            </a:r>
            <a:r>
              <a:rPr sz="2267" dirty="0">
                <a:solidFill>
                  <a:prstClr val="black"/>
                </a:solidFill>
                <a:latin typeface="Cambria"/>
                <a:cs typeface="Cambria"/>
              </a:rPr>
              <a:t>dinleme,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yazma, konuşma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vb.) çalışmaların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yapılması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27" dirty="0">
                <a:solidFill>
                  <a:prstClr val="black"/>
                </a:solidFill>
                <a:latin typeface="Cambria"/>
                <a:cs typeface="Cambria"/>
              </a:rPr>
              <a:t>gerekmektedir.</a:t>
            </a:r>
            <a:endParaRPr sz="2267">
              <a:solidFill>
                <a:prstClr val="black"/>
              </a:solidFill>
              <a:latin typeface="Cambria"/>
              <a:cs typeface="Cambria"/>
            </a:endParaRPr>
          </a:p>
          <a:p>
            <a:pPr marL="443642" marR="68578" indent="-427556" defTabSz="1219170">
              <a:lnSpc>
                <a:spcPct val="80000"/>
              </a:lnSpc>
              <a:spcBef>
                <a:spcPts val="960"/>
              </a:spcBef>
              <a:buClr>
                <a:srgbClr val="DA1F28"/>
              </a:buClr>
              <a:buSzPct val="58823"/>
              <a:buFont typeface="Wingdings"/>
              <a:buChar char=""/>
              <a:tabLst>
                <a:tab pos="443642" algn="l"/>
                <a:tab pos="444489" algn="l"/>
              </a:tabLst>
            </a:pP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LGS kapsamında geliştirilen sorularda öğrencilerin birden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fazla beceriyi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bir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arada </a:t>
            </a:r>
            <a:r>
              <a:rPr sz="2267" spc="-4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kullanması </a:t>
            </a:r>
            <a:r>
              <a:rPr sz="2267" spc="-27" dirty="0">
                <a:solidFill>
                  <a:prstClr val="black"/>
                </a:solidFill>
                <a:latin typeface="Cambria"/>
                <a:cs typeface="Cambria"/>
              </a:rPr>
              <a:t>gerekmektedir.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Öğrenci </a:t>
            </a:r>
            <a:r>
              <a:rPr sz="2267" spc="-27" dirty="0">
                <a:solidFill>
                  <a:prstClr val="black"/>
                </a:solidFill>
                <a:latin typeface="Cambria"/>
                <a:cs typeface="Cambria"/>
              </a:rPr>
              <a:t>ve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öğretmenlerin </a:t>
            </a:r>
            <a:r>
              <a:rPr sz="2267" dirty="0">
                <a:solidFill>
                  <a:prstClr val="black"/>
                </a:solidFill>
                <a:latin typeface="Cambria"/>
                <a:cs typeface="Cambria"/>
              </a:rPr>
              <a:t>soru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türlerine aşinalığının </a:t>
            </a:r>
            <a:r>
              <a:rPr sz="226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artırılması</a:t>
            </a:r>
            <a:r>
              <a:rPr sz="2267" spc="-3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amacıyla</a:t>
            </a:r>
            <a:r>
              <a:rPr sz="2267" spc="-2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farklı </a:t>
            </a:r>
            <a:r>
              <a:rPr sz="2267" dirty="0">
                <a:solidFill>
                  <a:prstClr val="black"/>
                </a:solidFill>
                <a:latin typeface="Cambria"/>
                <a:cs typeface="Cambria"/>
              </a:rPr>
              <a:t>çalışmalar</a:t>
            </a:r>
            <a:r>
              <a:rPr sz="2267" spc="-5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20" dirty="0">
                <a:solidFill>
                  <a:prstClr val="black"/>
                </a:solidFill>
                <a:latin typeface="Cambria"/>
                <a:cs typeface="Cambria"/>
              </a:rPr>
              <a:t>gerçekleştirilebilir.</a:t>
            </a:r>
            <a:endParaRPr sz="2267">
              <a:solidFill>
                <a:prstClr val="black"/>
              </a:solidFill>
              <a:latin typeface="Cambria"/>
              <a:cs typeface="Cambria"/>
            </a:endParaRPr>
          </a:p>
          <a:p>
            <a:pPr marL="504601" defTabSz="1219170">
              <a:spcBef>
                <a:spcPts val="367"/>
              </a:spcBef>
              <a:tabLst>
                <a:tab pos="870352" algn="l"/>
              </a:tabLst>
            </a:pPr>
            <a:r>
              <a:rPr sz="1267" spc="40" dirty="0">
                <a:solidFill>
                  <a:srgbClr val="2CA1BE"/>
                </a:solidFill>
                <a:latin typeface="Wingdings 2"/>
                <a:cs typeface="Wingdings 2"/>
              </a:rPr>
              <a:t></a:t>
            </a:r>
            <a:r>
              <a:rPr sz="1267" spc="4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1867" spc="-7" dirty="0">
                <a:solidFill>
                  <a:prstClr val="black"/>
                </a:solidFill>
                <a:latin typeface="Cambria"/>
                <a:cs typeface="Cambria"/>
              </a:rPr>
              <a:t>Günlük</a:t>
            </a:r>
            <a:r>
              <a:rPr sz="1867"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mbria"/>
                <a:cs typeface="Cambria"/>
              </a:rPr>
              <a:t>yaşam</a:t>
            </a:r>
            <a:r>
              <a:rPr sz="1867" spc="-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867" dirty="0">
                <a:solidFill>
                  <a:prstClr val="black"/>
                </a:solidFill>
                <a:latin typeface="Cambria"/>
                <a:cs typeface="Cambria"/>
              </a:rPr>
              <a:t>ile</a:t>
            </a:r>
            <a:r>
              <a:rPr sz="1867" spc="-1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mbria"/>
                <a:cs typeface="Cambria"/>
              </a:rPr>
              <a:t>ilişkilendirilmiş</a:t>
            </a:r>
            <a:r>
              <a:rPr sz="1867" spc="-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mbria"/>
                <a:cs typeface="Cambria"/>
              </a:rPr>
              <a:t>sorular</a:t>
            </a:r>
            <a:endParaRPr sz="1867">
              <a:solidFill>
                <a:prstClr val="black"/>
              </a:solidFill>
              <a:latin typeface="Cambria"/>
              <a:cs typeface="Cambria"/>
            </a:endParaRPr>
          </a:p>
          <a:p>
            <a:pPr marL="443642" marR="52492" indent="-427556" defTabSz="1219170">
              <a:lnSpc>
                <a:spcPct val="80100"/>
              </a:lnSpc>
              <a:spcBef>
                <a:spcPts val="907"/>
              </a:spcBef>
              <a:buClr>
                <a:srgbClr val="DA1F28"/>
              </a:buClr>
              <a:buSzPct val="58823"/>
              <a:buFont typeface="Wingdings"/>
              <a:buChar char=""/>
              <a:tabLst>
                <a:tab pos="443642" algn="l"/>
                <a:tab pos="444489" algn="l"/>
              </a:tabLst>
            </a:pPr>
            <a:r>
              <a:rPr sz="2267" dirty="0">
                <a:solidFill>
                  <a:prstClr val="black"/>
                </a:solidFill>
                <a:latin typeface="Cambria"/>
                <a:cs typeface="Cambria"/>
              </a:rPr>
              <a:t>5.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sınıftan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itibaren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öğrencilerin problem </a:t>
            </a:r>
            <a:r>
              <a:rPr sz="2267" dirty="0">
                <a:solidFill>
                  <a:prstClr val="black"/>
                </a:solidFill>
                <a:latin typeface="Cambria"/>
                <a:cs typeface="Cambria"/>
              </a:rPr>
              <a:t>çözme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becerilerini geliştirecek gerçek </a:t>
            </a:r>
            <a:r>
              <a:rPr sz="226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yaşama durumlarıyla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ilişkilendirilen etkinliklere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yer verilerek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öğrencinin </a:t>
            </a:r>
            <a:r>
              <a:rPr sz="2267" dirty="0">
                <a:solidFill>
                  <a:prstClr val="black"/>
                </a:solidFill>
                <a:latin typeface="Cambria"/>
                <a:cs typeface="Cambria"/>
              </a:rPr>
              <a:t>daha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alt </a:t>
            </a:r>
            <a:r>
              <a:rPr sz="2267" spc="-4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sınıf</a:t>
            </a:r>
            <a:r>
              <a:rPr sz="2267" spc="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düzeylerinden</a:t>
            </a:r>
            <a:r>
              <a:rPr sz="2267" spc="-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13" dirty="0">
                <a:solidFill>
                  <a:prstClr val="black"/>
                </a:solidFill>
                <a:latin typeface="Cambria"/>
                <a:cs typeface="Cambria"/>
              </a:rPr>
              <a:t>itibaren</a:t>
            </a:r>
            <a:r>
              <a:rPr sz="2267" spc="-3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gelişiminin</a:t>
            </a:r>
            <a:r>
              <a:rPr sz="2267" spc="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7" dirty="0">
                <a:solidFill>
                  <a:prstClr val="black"/>
                </a:solidFill>
                <a:latin typeface="Cambria"/>
                <a:cs typeface="Cambria"/>
              </a:rPr>
              <a:t>desteklenmesi</a:t>
            </a:r>
            <a:r>
              <a:rPr sz="2267" spc="-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2267" spc="-27" dirty="0">
                <a:solidFill>
                  <a:prstClr val="black"/>
                </a:solidFill>
                <a:latin typeface="Cambria"/>
                <a:cs typeface="Cambria"/>
              </a:rPr>
              <a:t>gerekmektedir.</a:t>
            </a:r>
            <a:endParaRPr sz="2267">
              <a:solidFill>
                <a:prstClr val="black"/>
              </a:solidFill>
              <a:latin typeface="Cambria"/>
              <a:cs typeface="Cambria"/>
            </a:endParaRPr>
          </a:p>
          <a:p>
            <a:pPr marL="504601" defTabSz="1219170">
              <a:spcBef>
                <a:spcPts val="373"/>
              </a:spcBef>
              <a:tabLst>
                <a:tab pos="870352" algn="l"/>
              </a:tabLst>
            </a:pPr>
            <a:r>
              <a:rPr sz="1267" spc="40" dirty="0">
                <a:solidFill>
                  <a:srgbClr val="2CA1BE"/>
                </a:solidFill>
                <a:latin typeface="Wingdings 2"/>
                <a:cs typeface="Wingdings 2"/>
              </a:rPr>
              <a:t></a:t>
            </a:r>
            <a:r>
              <a:rPr sz="1267" spc="4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1867" spc="-13" dirty="0">
                <a:solidFill>
                  <a:prstClr val="black"/>
                </a:solidFill>
                <a:latin typeface="Cambria"/>
                <a:cs typeface="Cambria"/>
              </a:rPr>
              <a:t>Performans</a:t>
            </a:r>
            <a:r>
              <a:rPr sz="186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mbria"/>
                <a:cs typeface="Cambria"/>
              </a:rPr>
              <a:t>görevleri,</a:t>
            </a:r>
            <a:r>
              <a:rPr sz="1867" spc="-47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mbria"/>
                <a:cs typeface="Cambria"/>
              </a:rPr>
              <a:t>projeler,</a:t>
            </a:r>
            <a:r>
              <a:rPr sz="1867" spc="-13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867" dirty="0">
                <a:solidFill>
                  <a:prstClr val="black"/>
                </a:solidFill>
                <a:latin typeface="Cambria"/>
                <a:cs typeface="Cambria"/>
              </a:rPr>
              <a:t>açık</a:t>
            </a:r>
            <a:r>
              <a:rPr sz="1867"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867" dirty="0">
                <a:solidFill>
                  <a:prstClr val="black"/>
                </a:solidFill>
                <a:latin typeface="Cambria"/>
                <a:cs typeface="Cambria"/>
              </a:rPr>
              <a:t>uçlu</a:t>
            </a:r>
            <a:r>
              <a:rPr sz="1867"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867" dirty="0">
                <a:solidFill>
                  <a:prstClr val="black"/>
                </a:solidFill>
                <a:latin typeface="Cambria"/>
                <a:cs typeface="Cambria"/>
              </a:rPr>
              <a:t>maddeler</a:t>
            </a:r>
            <a:endParaRPr sz="1867">
              <a:solidFill>
                <a:prstClr val="black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42493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650342"/>
            <a:ext cx="647954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800" spc="-7" dirty="0">
                <a:solidFill>
                  <a:srgbClr val="464646"/>
                </a:solidFill>
              </a:rPr>
              <a:t>ÖĞRENCİ</a:t>
            </a:r>
            <a:r>
              <a:rPr sz="4800" spc="-73" dirty="0">
                <a:solidFill>
                  <a:srgbClr val="464646"/>
                </a:solidFill>
              </a:rPr>
              <a:t> </a:t>
            </a:r>
            <a:r>
              <a:rPr sz="4800" spc="-13" dirty="0">
                <a:solidFill>
                  <a:srgbClr val="464646"/>
                </a:solidFill>
              </a:rPr>
              <a:t>BİLGİLENDİRME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78519" y="1514349"/>
            <a:ext cx="15240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33" b="1" spc="-13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08797" y="1793918"/>
            <a:ext cx="7684347" cy="5008033"/>
            <a:chOff x="3006598" y="1345438"/>
            <a:chExt cx="5763260" cy="3756025"/>
          </a:xfrm>
        </p:grpSpPr>
        <p:sp>
          <p:nvSpPr>
            <p:cNvPr id="5" name="object 5"/>
            <p:cNvSpPr/>
            <p:nvPr/>
          </p:nvSpPr>
          <p:spPr>
            <a:xfrm>
              <a:off x="3016758" y="1355598"/>
              <a:ext cx="5742940" cy="3735704"/>
            </a:xfrm>
            <a:custGeom>
              <a:avLst/>
              <a:gdLst/>
              <a:ahLst/>
              <a:cxnLst/>
              <a:rect l="l" t="t" r="r" b="b"/>
              <a:pathLst>
                <a:path w="5742940" h="3735704">
                  <a:moveTo>
                    <a:pt x="3874770" y="0"/>
                  </a:moveTo>
                  <a:lnTo>
                    <a:pt x="3874770" y="466978"/>
                  </a:lnTo>
                  <a:lnTo>
                    <a:pt x="0" y="466978"/>
                  </a:lnTo>
                  <a:lnTo>
                    <a:pt x="0" y="3268408"/>
                  </a:lnTo>
                  <a:lnTo>
                    <a:pt x="3874770" y="3268408"/>
                  </a:lnTo>
                  <a:lnTo>
                    <a:pt x="3874770" y="3735324"/>
                  </a:lnTo>
                  <a:lnTo>
                    <a:pt x="5742432" y="1867662"/>
                  </a:lnTo>
                  <a:lnTo>
                    <a:pt x="3874770" y="0"/>
                  </a:lnTo>
                  <a:close/>
                </a:path>
              </a:pathLst>
            </a:custGeom>
            <a:solidFill>
              <a:srgbClr val="CFD0D5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016758" y="1355598"/>
              <a:ext cx="5742940" cy="3735704"/>
            </a:xfrm>
            <a:custGeom>
              <a:avLst/>
              <a:gdLst/>
              <a:ahLst/>
              <a:cxnLst/>
              <a:rect l="l" t="t" r="r" b="b"/>
              <a:pathLst>
                <a:path w="5742940" h="3735704">
                  <a:moveTo>
                    <a:pt x="0" y="466978"/>
                  </a:moveTo>
                  <a:lnTo>
                    <a:pt x="3874770" y="466978"/>
                  </a:lnTo>
                  <a:lnTo>
                    <a:pt x="3874770" y="0"/>
                  </a:lnTo>
                  <a:lnTo>
                    <a:pt x="5742432" y="1867662"/>
                  </a:lnTo>
                  <a:lnTo>
                    <a:pt x="3874770" y="3735324"/>
                  </a:lnTo>
                  <a:lnTo>
                    <a:pt x="3874770" y="3268408"/>
                  </a:lnTo>
                  <a:lnTo>
                    <a:pt x="0" y="3268408"/>
                  </a:lnTo>
                  <a:lnTo>
                    <a:pt x="0" y="466978"/>
                  </a:lnTo>
                  <a:close/>
                </a:path>
              </a:pathLst>
            </a:custGeom>
            <a:ln w="19812">
              <a:solidFill>
                <a:srgbClr val="CFD0D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19803" y="2417877"/>
            <a:ext cx="5647267" cy="3702379"/>
          </a:xfrm>
          <a:prstGeom prst="rect">
            <a:avLst/>
          </a:prstGeom>
        </p:spPr>
        <p:txBody>
          <a:bodyPr vert="horz" wrap="square" lIns="0" tIns="38945" rIns="0" bIns="0" rtlCol="0">
            <a:spAutoFit/>
          </a:bodyPr>
          <a:lstStyle/>
          <a:p>
            <a:pPr marL="246374" indent="-230288" defTabSz="1219170">
              <a:spcBef>
                <a:spcPts val="305"/>
              </a:spcBef>
              <a:buFont typeface="Calibri"/>
              <a:buChar char="•"/>
              <a:tabLst>
                <a:tab pos="247220" algn="l"/>
              </a:tabLst>
            </a:pPr>
            <a:r>
              <a:rPr sz="2267" b="1" spc="-7" dirty="0">
                <a:solidFill>
                  <a:prstClr val="black"/>
                </a:solidFill>
                <a:latin typeface="Calibri"/>
                <a:cs typeface="Calibri"/>
              </a:rPr>
              <a:t>Akademik</a:t>
            </a:r>
            <a:r>
              <a:rPr sz="2267" b="1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13" dirty="0">
                <a:solidFill>
                  <a:prstClr val="black"/>
                </a:solidFill>
                <a:latin typeface="Calibri"/>
                <a:cs typeface="Calibri"/>
              </a:rPr>
              <a:t>olarak</a:t>
            </a: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7" dirty="0">
                <a:solidFill>
                  <a:prstClr val="black"/>
                </a:solidFill>
                <a:latin typeface="Calibri"/>
                <a:cs typeface="Calibri"/>
              </a:rPr>
              <a:t>bilgiye</a:t>
            </a:r>
            <a:r>
              <a:rPr sz="2267" b="1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sahip,</a:t>
            </a:r>
            <a:endParaRPr sz="2267">
              <a:solidFill>
                <a:prstClr val="black"/>
              </a:solidFill>
              <a:latin typeface="Calibri"/>
              <a:cs typeface="Calibri"/>
            </a:endParaRPr>
          </a:p>
          <a:p>
            <a:pPr marL="246374" indent="-230288" defTabSz="1219170">
              <a:spcBef>
                <a:spcPts val="173"/>
              </a:spcBef>
              <a:buFont typeface="Calibri"/>
              <a:buChar char="•"/>
              <a:tabLst>
                <a:tab pos="247220" algn="l"/>
              </a:tabLst>
            </a:pPr>
            <a:r>
              <a:rPr sz="2267" b="1" spc="-7" dirty="0">
                <a:solidFill>
                  <a:prstClr val="black"/>
                </a:solidFill>
                <a:latin typeface="Calibri"/>
                <a:cs typeface="Calibri"/>
              </a:rPr>
              <a:t>Kitap</a:t>
            </a:r>
            <a:r>
              <a:rPr sz="2267" b="1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13" dirty="0">
                <a:solidFill>
                  <a:prstClr val="black"/>
                </a:solidFill>
                <a:latin typeface="Calibri"/>
                <a:cs typeface="Calibri"/>
              </a:rPr>
              <a:t>okuyan,</a:t>
            </a:r>
            <a:endParaRPr sz="2267">
              <a:solidFill>
                <a:prstClr val="black"/>
              </a:solidFill>
              <a:latin typeface="Calibri"/>
              <a:cs typeface="Calibri"/>
            </a:endParaRPr>
          </a:p>
          <a:p>
            <a:pPr marL="246374" indent="-230288" defTabSz="1219170">
              <a:spcBef>
                <a:spcPts val="193"/>
              </a:spcBef>
              <a:buFont typeface="Calibri"/>
              <a:buChar char="•"/>
              <a:tabLst>
                <a:tab pos="247220" algn="l"/>
              </a:tabLst>
            </a:pPr>
            <a:r>
              <a:rPr sz="2267" b="1" spc="-7" dirty="0">
                <a:solidFill>
                  <a:prstClr val="black"/>
                </a:solidFill>
                <a:latin typeface="Calibri"/>
                <a:cs typeface="Calibri"/>
              </a:rPr>
              <a:t>Okuma</a:t>
            </a:r>
            <a:r>
              <a:rPr sz="2267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ile</a:t>
            </a:r>
            <a:r>
              <a:rPr sz="2267" b="1" spc="-13" dirty="0">
                <a:solidFill>
                  <a:prstClr val="black"/>
                </a:solidFill>
                <a:latin typeface="Calibri"/>
                <a:cs typeface="Calibri"/>
              </a:rPr>
              <a:t> arası </a:t>
            </a: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iyi</a:t>
            </a:r>
            <a:r>
              <a:rPr sz="2267" b="1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olan,</a:t>
            </a:r>
            <a:endParaRPr sz="2267">
              <a:solidFill>
                <a:prstClr val="black"/>
              </a:solidFill>
              <a:latin typeface="Calibri"/>
              <a:cs typeface="Calibri"/>
            </a:endParaRPr>
          </a:p>
          <a:p>
            <a:pPr marL="246374" indent="-230288" defTabSz="1219170">
              <a:spcBef>
                <a:spcPts val="180"/>
              </a:spcBef>
              <a:buFont typeface="Calibri"/>
              <a:buChar char="•"/>
              <a:tabLst>
                <a:tab pos="247220" algn="l"/>
              </a:tabLst>
            </a:pPr>
            <a:r>
              <a:rPr sz="2267" b="1" spc="-7" dirty="0">
                <a:solidFill>
                  <a:prstClr val="black"/>
                </a:solidFill>
                <a:latin typeface="Calibri"/>
                <a:cs typeface="Calibri"/>
              </a:rPr>
              <a:t>Kelime</a:t>
            </a:r>
            <a:r>
              <a:rPr sz="2267" b="1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13" dirty="0">
                <a:solidFill>
                  <a:prstClr val="black"/>
                </a:solidFill>
                <a:latin typeface="Calibri"/>
                <a:cs typeface="Calibri"/>
              </a:rPr>
              <a:t>dağarcığı</a:t>
            </a: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7" dirty="0">
                <a:solidFill>
                  <a:prstClr val="black"/>
                </a:solidFill>
                <a:latin typeface="Calibri"/>
                <a:cs typeface="Calibri"/>
              </a:rPr>
              <a:t>gelişmiş,</a:t>
            </a:r>
            <a:endParaRPr sz="2267">
              <a:solidFill>
                <a:prstClr val="black"/>
              </a:solidFill>
              <a:latin typeface="Calibri"/>
              <a:cs typeface="Calibri"/>
            </a:endParaRPr>
          </a:p>
          <a:p>
            <a:pPr marL="246374" indent="-230288" defTabSz="1219170">
              <a:spcBef>
                <a:spcPts val="193"/>
              </a:spcBef>
              <a:buFont typeface="Calibri"/>
              <a:buChar char="•"/>
              <a:tabLst>
                <a:tab pos="247220" algn="l"/>
              </a:tabLst>
            </a:pPr>
            <a:r>
              <a:rPr sz="2267" b="1" spc="-13" dirty="0">
                <a:solidFill>
                  <a:prstClr val="black"/>
                </a:solidFill>
                <a:latin typeface="Calibri"/>
                <a:cs typeface="Calibri"/>
              </a:rPr>
              <a:t>Dikkat</a:t>
            </a:r>
            <a:r>
              <a:rPr sz="2267" b="1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7" dirty="0">
                <a:solidFill>
                  <a:prstClr val="black"/>
                </a:solidFill>
                <a:latin typeface="Calibri"/>
                <a:cs typeface="Calibri"/>
              </a:rPr>
              <a:t>süresi </a:t>
            </a:r>
            <a:r>
              <a:rPr sz="2267" b="1" spc="-20" dirty="0">
                <a:solidFill>
                  <a:prstClr val="black"/>
                </a:solidFill>
                <a:latin typeface="Calibri"/>
                <a:cs typeface="Calibri"/>
              </a:rPr>
              <a:t>yeterli,</a:t>
            </a:r>
            <a:endParaRPr sz="2267">
              <a:solidFill>
                <a:prstClr val="black"/>
              </a:solidFill>
              <a:latin typeface="Calibri"/>
              <a:cs typeface="Calibri"/>
            </a:endParaRPr>
          </a:p>
          <a:p>
            <a:pPr marL="246374" indent="-230288" defTabSz="1219170">
              <a:spcBef>
                <a:spcPts val="193"/>
              </a:spcBef>
              <a:buFont typeface="Calibri"/>
              <a:buChar char="•"/>
              <a:tabLst>
                <a:tab pos="247220" algn="l"/>
              </a:tabLst>
            </a:pP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Neden</a:t>
            </a:r>
            <a:r>
              <a:rPr sz="2267" b="1" spc="-7" dirty="0">
                <a:solidFill>
                  <a:prstClr val="black"/>
                </a:solidFill>
                <a:latin typeface="Calibri"/>
                <a:cs typeface="Calibri"/>
              </a:rPr>
              <a:t> sonuç</a:t>
            </a:r>
            <a:r>
              <a:rPr sz="2267" b="1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ilişkisini</a:t>
            </a:r>
            <a:r>
              <a:rPr sz="2267" b="1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7" dirty="0">
                <a:solidFill>
                  <a:prstClr val="black"/>
                </a:solidFill>
                <a:latin typeface="Calibri"/>
                <a:cs typeface="Calibri"/>
              </a:rPr>
              <a:t>hızlıca</a:t>
            </a: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20" dirty="0">
                <a:solidFill>
                  <a:prstClr val="black"/>
                </a:solidFill>
                <a:latin typeface="Calibri"/>
                <a:cs typeface="Calibri"/>
              </a:rPr>
              <a:t>kavrayabilen,</a:t>
            </a:r>
            <a:endParaRPr sz="2267">
              <a:solidFill>
                <a:prstClr val="black"/>
              </a:solidFill>
              <a:latin typeface="Calibri"/>
              <a:cs typeface="Calibri"/>
            </a:endParaRPr>
          </a:p>
          <a:p>
            <a:pPr marL="246374" indent="-230288" defTabSz="1219170">
              <a:spcBef>
                <a:spcPts val="173"/>
              </a:spcBef>
              <a:buFont typeface="Calibri"/>
              <a:buChar char="•"/>
              <a:tabLst>
                <a:tab pos="247220" algn="l"/>
              </a:tabLst>
            </a:pPr>
            <a:r>
              <a:rPr sz="2267" b="1" spc="-7" dirty="0">
                <a:solidFill>
                  <a:prstClr val="black"/>
                </a:solidFill>
                <a:latin typeface="Calibri"/>
                <a:cs typeface="Calibri"/>
              </a:rPr>
              <a:t>Hızlı</a:t>
            </a:r>
            <a:r>
              <a:rPr sz="2267" b="1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7" dirty="0">
                <a:solidFill>
                  <a:prstClr val="black"/>
                </a:solidFill>
                <a:latin typeface="Calibri"/>
                <a:cs typeface="Calibri"/>
              </a:rPr>
              <a:t>okuma yapabilen</a:t>
            </a: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27" dirty="0">
                <a:solidFill>
                  <a:prstClr val="black"/>
                </a:solidFill>
                <a:latin typeface="Calibri"/>
                <a:cs typeface="Calibri"/>
              </a:rPr>
              <a:t>öğrenciler,</a:t>
            </a:r>
            <a:endParaRPr sz="2267">
              <a:solidFill>
                <a:prstClr val="black"/>
              </a:solidFill>
              <a:latin typeface="Calibri"/>
              <a:cs typeface="Calibri"/>
            </a:endParaRPr>
          </a:p>
          <a:p>
            <a:pPr marL="246374" indent="-230288" defTabSz="1219170">
              <a:spcBef>
                <a:spcPts val="193"/>
              </a:spcBef>
              <a:buFont typeface="Calibri"/>
              <a:buChar char="•"/>
              <a:tabLst>
                <a:tab pos="247220" algn="l"/>
              </a:tabLst>
            </a:pPr>
            <a:r>
              <a:rPr sz="2267" b="1" spc="-20" dirty="0">
                <a:solidFill>
                  <a:prstClr val="black"/>
                </a:solidFill>
                <a:latin typeface="Calibri"/>
                <a:cs typeface="Calibri"/>
              </a:rPr>
              <a:t>Aynı</a:t>
            </a:r>
            <a:r>
              <a:rPr sz="2267" b="1" spc="-7" dirty="0">
                <a:solidFill>
                  <a:prstClr val="black"/>
                </a:solidFill>
                <a:latin typeface="Calibri"/>
                <a:cs typeface="Calibri"/>
              </a:rPr>
              <a:t> zamanda</a:t>
            </a:r>
            <a:r>
              <a:rPr sz="2267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bilgi </a:t>
            </a:r>
            <a:r>
              <a:rPr sz="2267" b="1" spc="-13" dirty="0">
                <a:solidFill>
                  <a:prstClr val="black"/>
                </a:solidFill>
                <a:latin typeface="Calibri"/>
                <a:cs typeface="Calibri"/>
              </a:rPr>
              <a:t>üzerine</a:t>
            </a: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13" dirty="0">
                <a:solidFill>
                  <a:prstClr val="black"/>
                </a:solidFill>
                <a:latin typeface="Calibri"/>
                <a:cs typeface="Calibri"/>
              </a:rPr>
              <a:t>eleştirel</a:t>
            </a:r>
            <a:r>
              <a:rPr sz="2267" b="1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7" dirty="0">
                <a:solidFill>
                  <a:prstClr val="black"/>
                </a:solidFill>
                <a:latin typeface="Calibri"/>
                <a:cs typeface="Calibri"/>
              </a:rPr>
              <a:t>düşünen,</a:t>
            </a:r>
            <a:endParaRPr sz="2267">
              <a:solidFill>
                <a:prstClr val="black"/>
              </a:solidFill>
              <a:latin typeface="Calibri"/>
              <a:cs typeface="Calibri"/>
            </a:endParaRPr>
          </a:p>
          <a:p>
            <a:pPr marL="246374" indent="-230288" defTabSz="1219170">
              <a:lnSpc>
                <a:spcPts val="2607"/>
              </a:lnSpc>
              <a:spcBef>
                <a:spcPts val="180"/>
              </a:spcBef>
              <a:buFont typeface="Calibri"/>
              <a:buChar char="•"/>
              <a:tabLst>
                <a:tab pos="247220" algn="l"/>
              </a:tabLst>
            </a:pPr>
            <a:r>
              <a:rPr sz="2267" b="1" spc="-7" dirty="0">
                <a:solidFill>
                  <a:prstClr val="black"/>
                </a:solidFill>
                <a:latin typeface="Calibri"/>
                <a:cs typeface="Calibri"/>
              </a:rPr>
              <a:t>Bilgiyi</a:t>
            </a:r>
            <a:r>
              <a:rPr sz="2267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disiplinler</a:t>
            </a:r>
            <a:r>
              <a:rPr sz="2267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13" dirty="0">
                <a:solidFill>
                  <a:prstClr val="black"/>
                </a:solidFill>
                <a:latin typeface="Calibri"/>
                <a:cs typeface="Calibri"/>
              </a:rPr>
              <a:t>arası</a:t>
            </a: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20" dirty="0">
                <a:solidFill>
                  <a:prstClr val="black"/>
                </a:solidFill>
                <a:latin typeface="Calibri"/>
                <a:cs typeface="Calibri"/>
              </a:rPr>
              <a:t>transfer</a:t>
            </a:r>
            <a:r>
              <a:rPr sz="2267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ile </a:t>
            </a:r>
            <a:r>
              <a:rPr sz="2267" b="1" spc="-13" dirty="0">
                <a:solidFill>
                  <a:prstClr val="black"/>
                </a:solidFill>
                <a:latin typeface="Calibri"/>
                <a:cs typeface="Calibri"/>
              </a:rPr>
              <a:t>diğer</a:t>
            </a:r>
            <a:endParaRPr sz="2267">
              <a:solidFill>
                <a:prstClr val="black"/>
              </a:solidFill>
              <a:latin typeface="Calibri"/>
              <a:cs typeface="Calibri"/>
            </a:endParaRPr>
          </a:p>
          <a:p>
            <a:pPr marL="246374" defTabSz="1219170">
              <a:lnSpc>
                <a:spcPts val="2607"/>
              </a:lnSpc>
            </a:pP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alanlarla</a:t>
            </a:r>
            <a:r>
              <a:rPr sz="2267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13" dirty="0">
                <a:solidFill>
                  <a:prstClr val="black"/>
                </a:solidFill>
                <a:latin typeface="Calibri"/>
                <a:cs typeface="Calibri"/>
              </a:rPr>
              <a:t>örtüştürenler</a:t>
            </a:r>
            <a:r>
              <a:rPr sz="2267" b="1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7" dirty="0">
                <a:solidFill>
                  <a:prstClr val="black"/>
                </a:solidFill>
                <a:latin typeface="Calibri"/>
                <a:cs typeface="Calibri"/>
              </a:rPr>
              <a:t>sınavda</a:t>
            </a:r>
            <a:r>
              <a:rPr sz="2267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7" dirty="0">
                <a:solidFill>
                  <a:prstClr val="black"/>
                </a:solidFill>
                <a:latin typeface="Calibri"/>
                <a:cs typeface="Calibri"/>
              </a:rPr>
              <a:t>öne</a:t>
            </a:r>
            <a:r>
              <a:rPr sz="2267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67" b="1" spc="-13" dirty="0">
                <a:solidFill>
                  <a:prstClr val="black"/>
                </a:solidFill>
                <a:latin typeface="Calibri"/>
                <a:cs typeface="Calibri"/>
              </a:rPr>
              <a:t>çıkıyor</a:t>
            </a:r>
            <a:endParaRPr sz="2267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06703" y="2771647"/>
            <a:ext cx="3229187" cy="3050540"/>
            <a:chOff x="605027" y="2078735"/>
            <a:chExt cx="2421890" cy="2287905"/>
          </a:xfrm>
        </p:grpSpPr>
        <p:sp>
          <p:nvSpPr>
            <p:cNvPr id="9" name="object 9"/>
            <p:cNvSpPr/>
            <p:nvPr/>
          </p:nvSpPr>
          <p:spPr>
            <a:xfrm>
              <a:off x="614933" y="2088641"/>
              <a:ext cx="2402205" cy="2268220"/>
            </a:xfrm>
            <a:custGeom>
              <a:avLst/>
              <a:gdLst/>
              <a:ahLst/>
              <a:cxnLst/>
              <a:rect l="l" t="t" r="r" b="b"/>
              <a:pathLst>
                <a:path w="2402205" h="2268220">
                  <a:moveTo>
                    <a:pt x="2023872" y="0"/>
                  </a:moveTo>
                  <a:lnTo>
                    <a:pt x="377964" y="0"/>
                  </a:lnTo>
                  <a:lnTo>
                    <a:pt x="330552" y="2943"/>
                  </a:lnTo>
                  <a:lnTo>
                    <a:pt x="284898" y="11539"/>
                  </a:lnTo>
                  <a:lnTo>
                    <a:pt x="241355" y="25434"/>
                  </a:lnTo>
                  <a:lnTo>
                    <a:pt x="200279" y="44272"/>
                  </a:lnTo>
                  <a:lnTo>
                    <a:pt x="162022" y="67702"/>
                  </a:lnTo>
                  <a:lnTo>
                    <a:pt x="126940" y="95368"/>
                  </a:lnTo>
                  <a:lnTo>
                    <a:pt x="95387" y="126918"/>
                  </a:lnTo>
                  <a:lnTo>
                    <a:pt x="67717" y="161997"/>
                  </a:lnTo>
                  <a:lnTo>
                    <a:pt x="44283" y="200252"/>
                  </a:lnTo>
                  <a:lnTo>
                    <a:pt x="25440" y="241328"/>
                  </a:lnTo>
                  <a:lnTo>
                    <a:pt x="11543" y="284873"/>
                  </a:lnTo>
                  <a:lnTo>
                    <a:pt x="2944" y="330532"/>
                  </a:lnTo>
                  <a:lnTo>
                    <a:pt x="0" y="377951"/>
                  </a:lnTo>
                  <a:lnTo>
                    <a:pt x="0" y="1889747"/>
                  </a:lnTo>
                  <a:lnTo>
                    <a:pt x="2944" y="1937159"/>
                  </a:lnTo>
                  <a:lnTo>
                    <a:pt x="11543" y="1982813"/>
                  </a:lnTo>
                  <a:lnTo>
                    <a:pt x="25440" y="2026356"/>
                  </a:lnTo>
                  <a:lnTo>
                    <a:pt x="44283" y="2067432"/>
                  </a:lnTo>
                  <a:lnTo>
                    <a:pt x="67717" y="2105689"/>
                  </a:lnTo>
                  <a:lnTo>
                    <a:pt x="95387" y="2140771"/>
                  </a:lnTo>
                  <a:lnTo>
                    <a:pt x="126940" y="2172324"/>
                  </a:lnTo>
                  <a:lnTo>
                    <a:pt x="162022" y="2199994"/>
                  </a:lnTo>
                  <a:lnTo>
                    <a:pt x="200279" y="2223428"/>
                  </a:lnTo>
                  <a:lnTo>
                    <a:pt x="241355" y="2242271"/>
                  </a:lnTo>
                  <a:lnTo>
                    <a:pt x="284898" y="2256168"/>
                  </a:lnTo>
                  <a:lnTo>
                    <a:pt x="330552" y="2264767"/>
                  </a:lnTo>
                  <a:lnTo>
                    <a:pt x="377964" y="2267712"/>
                  </a:lnTo>
                  <a:lnTo>
                    <a:pt x="2023872" y="2267712"/>
                  </a:lnTo>
                  <a:lnTo>
                    <a:pt x="2071291" y="2264767"/>
                  </a:lnTo>
                  <a:lnTo>
                    <a:pt x="2116950" y="2256168"/>
                  </a:lnTo>
                  <a:lnTo>
                    <a:pt x="2160495" y="2242271"/>
                  </a:lnTo>
                  <a:lnTo>
                    <a:pt x="2201571" y="2223428"/>
                  </a:lnTo>
                  <a:lnTo>
                    <a:pt x="2239826" y="2199994"/>
                  </a:lnTo>
                  <a:lnTo>
                    <a:pt x="2274905" y="2172324"/>
                  </a:lnTo>
                  <a:lnTo>
                    <a:pt x="2306455" y="2140771"/>
                  </a:lnTo>
                  <a:lnTo>
                    <a:pt x="2334121" y="2105689"/>
                  </a:lnTo>
                  <a:lnTo>
                    <a:pt x="2357551" y="2067432"/>
                  </a:lnTo>
                  <a:lnTo>
                    <a:pt x="2376389" y="2026356"/>
                  </a:lnTo>
                  <a:lnTo>
                    <a:pt x="2390284" y="1982813"/>
                  </a:lnTo>
                  <a:lnTo>
                    <a:pt x="2398880" y="1937159"/>
                  </a:lnTo>
                  <a:lnTo>
                    <a:pt x="2401824" y="1889747"/>
                  </a:lnTo>
                  <a:lnTo>
                    <a:pt x="2401824" y="377951"/>
                  </a:lnTo>
                  <a:lnTo>
                    <a:pt x="2398880" y="330532"/>
                  </a:lnTo>
                  <a:lnTo>
                    <a:pt x="2390284" y="284873"/>
                  </a:lnTo>
                  <a:lnTo>
                    <a:pt x="2376389" y="241328"/>
                  </a:lnTo>
                  <a:lnTo>
                    <a:pt x="2357551" y="200252"/>
                  </a:lnTo>
                  <a:lnTo>
                    <a:pt x="2334121" y="161997"/>
                  </a:lnTo>
                  <a:lnTo>
                    <a:pt x="2306455" y="126918"/>
                  </a:lnTo>
                  <a:lnTo>
                    <a:pt x="2274905" y="95368"/>
                  </a:lnTo>
                  <a:lnTo>
                    <a:pt x="2239826" y="67702"/>
                  </a:lnTo>
                  <a:lnTo>
                    <a:pt x="2201571" y="44272"/>
                  </a:lnTo>
                  <a:lnTo>
                    <a:pt x="2160495" y="25434"/>
                  </a:lnTo>
                  <a:lnTo>
                    <a:pt x="2116950" y="11539"/>
                  </a:lnTo>
                  <a:lnTo>
                    <a:pt x="2071291" y="2943"/>
                  </a:lnTo>
                  <a:lnTo>
                    <a:pt x="2023872" y="0"/>
                  </a:lnTo>
                  <a:close/>
                </a:path>
              </a:pathLst>
            </a:custGeom>
            <a:solidFill>
              <a:srgbClr val="464A78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14933" y="2088641"/>
              <a:ext cx="2402205" cy="2268220"/>
            </a:xfrm>
            <a:custGeom>
              <a:avLst/>
              <a:gdLst/>
              <a:ahLst/>
              <a:cxnLst/>
              <a:rect l="l" t="t" r="r" b="b"/>
              <a:pathLst>
                <a:path w="2402205" h="2268220">
                  <a:moveTo>
                    <a:pt x="0" y="377951"/>
                  </a:moveTo>
                  <a:lnTo>
                    <a:pt x="2944" y="330532"/>
                  </a:lnTo>
                  <a:lnTo>
                    <a:pt x="11543" y="284873"/>
                  </a:lnTo>
                  <a:lnTo>
                    <a:pt x="25440" y="241328"/>
                  </a:lnTo>
                  <a:lnTo>
                    <a:pt x="44283" y="200252"/>
                  </a:lnTo>
                  <a:lnTo>
                    <a:pt x="67717" y="161997"/>
                  </a:lnTo>
                  <a:lnTo>
                    <a:pt x="95387" y="126918"/>
                  </a:lnTo>
                  <a:lnTo>
                    <a:pt x="126940" y="95368"/>
                  </a:lnTo>
                  <a:lnTo>
                    <a:pt x="162022" y="67702"/>
                  </a:lnTo>
                  <a:lnTo>
                    <a:pt x="200279" y="44272"/>
                  </a:lnTo>
                  <a:lnTo>
                    <a:pt x="241355" y="25434"/>
                  </a:lnTo>
                  <a:lnTo>
                    <a:pt x="284898" y="11539"/>
                  </a:lnTo>
                  <a:lnTo>
                    <a:pt x="330552" y="2943"/>
                  </a:lnTo>
                  <a:lnTo>
                    <a:pt x="377964" y="0"/>
                  </a:lnTo>
                  <a:lnTo>
                    <a:pt x="2023872" y="0"/>
                  </a:lnTo>
                  <a:lnTo>
                    <a:pt x="2071291" y="2943"/>
                  </a:lnTo>
                  <a:lnTo>
                    <a:pt x="2116950" y="11539"/>
                  </a:lnTo>
                  <a:lnTo>
                    <a:pt x="2160495" y="25434"/>
                  </a:lnTo>
                  <a:lnTo>
                    <a:pt x="2201571" y="44272"/>
                  </a:lnTo>
                  <a:lnTo>
                    <a:pt x="2239826" y="67702"/>
                  </a:lnTo>
                  <a:lnTo>
                    <a:pt x="2274905" y="95368"/>
                  </a:lnTo>
                  <a:lnTo>
                    <a:pt x="2306455" y="126918"/>
                  </a:lnTo>
                  <a:lnTo>
                    <a:pt x="2334121" y="161997"/>
                  </a:lnTo>
                  <a:lnTo>
                    <a:pt x="2357551" y="200252"/>
                  </a:lnTo>
                  <a:lnTo>
                    <a:pt x="2376389" y="241328"/>
                  </a:lnTo>
                  <a:lnTo>
                    <a:pt x="2390284" y="284873"/>
                  </a:lnTo>
                  <a:lnTo>
                    <a:pt x="2398880" y="330532"/>
                  </a:lnTo>
                  <a:lnTo>
                    <a:pt x="2401824" y="377951"/>
                  </a:lnTo>
                  <a:lnTo>
                    <a:pt x="2401824" y="1889747"/>
                  </a:lnTo>
                  <a:lnTo>
                    <a:pt x="2398880" y="1937159"/>
                  </a:lnTo>
                  <a:lnTo>
                    <a:pt x="2390284" y="1982813"/>
                  </a:lnTo>
                  <a:lnTo>
                    <a:pt x="2376389" y="2026356"/>
                  </a:lnTo>
                  <a:lnTo>
                    <a:pt x="2357551" y="2067432"/>
                  </a:lnTo>
                  <a:lnTo>
                    <a:pt x="2334121" y="2105689"/>
                  </a:lnTo>
                  <a:lnTo>
                    <a:pt x="2306455" y="2140771"/>
                  </a:lnTo>
                  <a:lnTo>
                    <a:pt x="2274905" y="2172324"/>
                  </a:lnTo>
                  <a:lnTo>
                    <a:pt x="2239826" y="2199994"/>
                  </a:lnTo>
                  <a:lnTo>
                    <a:pt x="2201571" y="2223428"/>
                  </a:lnTo>
                  <a:lnTo>
                    <a:pt x="2160495" y="2242271"/>
                  </a:lnTo>
                  <a:lnTo>
                    <a:pt x="2116950" y="2256168"/>
                  </a:lnTo>
                  <a:lnTo>
                    <a:pt x="2071291" y="2264767"/>
                  </a:lnTo>
                  <a:lnTo>
                    <a:pt x="2023872" y="2267712"/>
                  </a:lnTo>
                  <a:lnTo>
                    <a:pt x="377964" y="2267712"/>
                  </a:lnTo>
                  <a:lnTo>
                    <a:pt x="330552" y="2264767"/>
                  </a:lnTo>
                  <a:lnTo>
                    <a:pt x="284898" y="2256168"/>
                  </a:lnTo>
                  <a:lnTo>
                    <a:pt x="241355" y="2242271"/>
                  </a:lnTo>
                  <a:lnTo>
                    <a:pt x="200279" y="2223428"/>
                  </a:lnTo>
                  <a:lnTo>
                    <a:pt x="162022" y="2199994"/>
                  </a:lnTo>
                  <a:lnTo>
                    <a:pt x="126940" y="2172324"/>
                  </a:lnTo>
                  <a:lnTo>
                    <a:pt x="95387" y="2140771"/>
                  </a:lnTo>
                  <a:lnTo>
                    <a:pt x="67717" y="2105689"/>
                  </a:lnTo>
                  <a:lnTo>
                    <a:pt x="44283" y="2067432"/>
                  </a:lnTo>
                  <a:lnTo>
                    <a:pt x="25440" y="2026356"/>
                  </a:lnTo>
                  <a:lnTo>
                    <a:pt x="11543" y="1982813"/>
                  </a:lnTo>
                  <a:lnTo>
                    <a:pt x="2944" y="1937159"/>
                  </a:lnTo>
                  <a:lnTo>
                    <a:pt x="0" y="1889747"/>
                  </a:lnTo>
                  <a:lnTo>
                    <a:pt x="0" y="377951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32366" y="2836773"/>
            <a:ext cx="2419773" cy="2797817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6933" marR="560479" algn="just" defTabSz="1219170">
              <a:lnSpc>
                <a:spcPct val="91600"/>
              </a:lnSpc>
              <a:spcBef>
                <a:spcPts val="620"/>
              </a:spcBef>
            </a:pP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Sorular  sadece </a:t>
            </a:r>
            <a:r>
              <a:rPr sz="4800" b="1" spc="-107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bilgiyi</a:t>
            </a:r>
            <a:endParaRPr sz="4800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>
              <a:lnSpc>
                <a:spcPts val="5280"/>
              </a:lnSpc>
            </a:pP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ölçmü</a:t>
            </a:r>
            <a:r>
              <a:rPr sz="4800" b="1" spc="-47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48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5490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650342"/>
            <a:ext cx="647954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800" spc="-7" dirty="0">
                <a:solidFill>
                  <a:srgbClr val="464646"/>
                </a:solidFill>
              </a:rPr>
              <a:t>ÖĞRENCİ</a:t>
            </a:r>
            <a:r>
              <a:rPr sz="4800" spc="-73" dirty="0">
                <a:solidFill>
                  <a:srgbClr val="464646"/>
                </a:solidFill>
              </a:rPr>
              <a:t> </a:t>
            </a:r>
            <a:r>
              <a:rPr sz="4800" spc="-13" dirty="0">
                <a:solidFill>
                  <a:srgbClr val="464646"/>
                </a:solidFill>
              </a:rPr>
              <a:t>BİLGİLENDİRME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78519" y="1514349"/>
            <a:ext cx="15240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33" b="1" spc="-13" dirty="0">
                <a:solidFill>
                  <a:srgbClr val="FFFFFF"/>
                </a:solidFill>
                <a:latin typeface="Calibri"/>
                <a:cs typeface="Calibri"/>
              </a:rPr>
              <a:t>31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07805" y="1793918"/>
            <a:ext cx="6989233" cy="5076613"/>
            <a:chOff x="3530853" y="1345438"/>
            <a:chExt cx="5241925" cy="3807460"/>
          </a:xfrm>
        </p:grpSpPr>
        <p:sp>
          <p:nvSpPr>
            <p:cNvPr id="5" name="object 5"/>
            <p:cNvSpPr/>
            <p:nvPr/>
          </p:nvSpPr>
          <p:spPr>
            <a:xfrm>
              <a:off x="3541013" y="1355598"/>
              <a:ext cx="5221605" cy="3787140"/>
            </a:xfrm>
            <a:custGeom>
              <a:avLst/>
              <a:gdLst/>
              <a:ahLst/>
              <a:cxnLst/>
              <a:rect l="l" t="t" r="r" b="b"/>
              <a:pathLst>
                <a:path w="5221605" h="3787140">
                  <a:moveTo>
                    <a:pt x="3327654" y="0"/>
                  </a:moveTo>
                  <a:lnTo>
                    <a:pt x="3327654" y="473455"/>
                  </a:lnTo>
                  <a:lnTo>
                    <a:pt x="0" y="473455"/>
                  </a:lnTo>
                  <a:lnTo>
                    <a:pt x="0" y="3313747"/>
                  </a:lnTo>
                  <a:lnTo>
                    <a:pt x="3327654" y="3313747"/>
                  </a:lnTo>
                  <a:lnTo>
                    <a:pt x="3327654" y="3787139"/>
                  </a:lnTo>
                  <a:lnTo>
                    <a:pt x="5221224" y="1893570"/>
                  </a:lnTo>
                  <a:lnTo>
                    <a:pt x="3327654" y="0"/>
                  </a:lnTo>
                  <a:close/>
                </a:path>
              </a:pathLst>
            </a:custGeom>
            <a:solidFill>
              <a:srgbClr val="CFD0D5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541013" y="1355598"/>
              <a:ext cx="5221605" cy="3787140"/>
            </a:xfrm>
            <a:custGeom>
              <a:avLst/>
              <a:gdLst/>
              <a:ahLst/>
              <a:cxnLst/>
              <a:rect l="l" t="t" r="r" b="b"/>
              <a:pathLst>
                <a:path w="5221605" h="3787140">
                  <a:moveTo>
                    <a:pt x="0" y="473455"/>
                  </a:moveTo>
                  <a:lnTo>
                    <a:pt x="3327654" y="473455"/>
                  </a:lnTo>
                  <a:lnTo>
                    <a:pt x="3327654" y="0"/>
                  </a:lnTo>
                  <a:lnTo>
                    <a:pt x="5221224" y="1893570"/>
                  </a:lnTo>
                  <a:lnTo>
                    <a:pt x="3327654" y="3787139"/>
                  </a:lnTo>
                  <a:lnTo>
                    <a:pt x="3327654" y="3313747"/>
                  </a:lnTo>
                  <a:lnTo>
                    <a:pt x="0" y="3313747"/>
                  </a:lnTo>
                  <a:lnTo>
                    <a:pt x="0" y="473455"/>
                  </a:lnTo>
                  <a:close/>
                </a:path>
              </a:pathLst>
            </a:custGeom>
            <a:ln w="19812">
              <a:solidFill>
                <a:srgbClr val="CFD0D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21690" y="2395051"/>
            <a:ext cx="4720167" cy="3800592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21725" marR="61805" indent="-304792" defTabSz="1219170">
              <a:lnSpc>
                <a:spcPct val="91800"/>
              </a:lnSpc>
              <a:spcBef>
                <a:spcPts val="400"/>
              </a:spcBef>
              <a:buFontTx/>
              <a:buChar char="•"/>
              <a:tabLst>
                <a:tab pos="321725" algn="l"/>
              </a:tabLst>
            </a:pPr>
            <a:r>
              <a:rPr sz="2667" spc="-7" dirty="0">
                <a:solidFill>
                  <a:prstClr val="black"/>
                </a:solidFill>
                <a:latin typeface="Calibri"/>
                <a:cs typeface="Calibri"/>
              </a:rPr>
              <a:t>Öğrencilerin </a:t>
            </a:r>
            <a:r>
              <a:rPr sz="2667" spc="-13" dirty="0">
                <a:solidFill>
                  <a:prstClr val="black"/>
                </a:solidFill>
                <a:latin typeface="Calibri"/>
                <a:cs typeface="Calibri"/>
              </a:rPr>
              <a:t>temel </a:t>
            </a:r>
            <a:r>
              <a:rPr sz="2667" spc="-27" dirty="0">
                <a:solidFill>
                  <a:prstClr val="black"/>
                </a:solidFill>
                <a:latin typeface="Calibri"/>
                <a:cs typeface="Calibri"/>
              </a:rPr>
              <a:t>konu </a:t>
            </a:r>
            <a:r>
              <a:rPr sz="26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prstClr val="black"/>
                </a:solidFill>
                <a:latin typeface="Calibri"/>
                <a:cs typeface="Calibri"/>
              </a:rPr>
              <a:t>alanlarındaki</a:t>
            </a:r>
            <a:r>
              <a:rPr sz="2667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prstClr val="black"/>
                </a:solidFill>
                <a:latin typeface="Calibri"/>
                <a:cs typeface="Calibri"/>
              </a:rPr>
              <a:t>çeşitli</a:t>
            </a:r>
            <a:r>
              <a:rPr sz="2667" spc="-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67" spc="-7" dirty="0">
                <a:solidFill>
                  <a:prstClr val="black"/>
                </a:solidFill>
                <a:latin typeface="Calibri"/>
                <a:cs typeface="Calibri"/>
              </a:rPr>
              <a:t>durumlarda </a:t>
            </a:r>
            <a:r>
              <a:rPr sz="2667" spc="-57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prstClr val="black"/>
                </a:solidFill>
                <a:latin typeface="Calibri"/>
                <a:cs typeface="Calibri"/>
              </a:rPr>
              <a:t>karşılaştıkları</a:t>
            </a:r>
            <a:endParaRPr sz="2667">
              <a:solidFill>
                <a:prstClr val="black"/>
              </a:solidFill>
              <a:latin typeface="Calibri"/>
              <a:cs typeface="Calibri"/>
            </a:endParaRPr>
          </a:p>
          <a:p>
            <a:pPr marL="321725" indent="-304792" defTabSz="1219170">
              <a:spcBef>
                <a:spcPts val="207"/>
              </a:spcBef>
              <a:buFontTx/>
              <a:buChar char="•"/>
              <a:tabLst>
                <a:tab pos="321725" algn="l"/>
              </a:tabLst>
            </a:pPr>
            <a:r>
              <a:rPr sz="2667" spc="-13" dirty="0">
                <a:solidFill>
                  <a:prstClr val="black"/>
                </a:solidFill>
                <a:latin typeface="Calibri"/>
                <a:cs typeface="Calibri"/>
              </a:rPr>
              <a:t>Problemleri</a:t>
            </a:r>
            <a:r>
              <a:rPr sz="26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prstClr val="black"/>
                </a:solidFill>
                <a:latin typeface="Calibri"/>
                <a:cs typeface="Calibri"/>
              </a:rPr>
              <a:t>tanımlarken,</a:t>
            </a:r>
            <a:endParaRPr sz="2667">
              <a:solidFill>
                <a:prstClr val="black"/>
              </a:solidFill>
              <a:latin typeface="Calibri"/>
              <a:cs typeface="Calibri"/>
            </a:endParaRPr>
          </a:p>
          <a:p>
            <a:pPr marL="321725" indent="-304792" defTabSz="1219170">
              <a:spcBef>
                <a:spcPts val="227"/>
              </a:spcBef>
              <a:buFontTx/>
              <a:buChar char="•"/>
              <a:tabLst>
                <a:tab pos="321725" algn="l"/>
              </a:tabLst>
            </a:pPr>
            <a:r>
              <a:rPr sz="2667" spc="-33" dirty="0">
                <a:solidFill>
                  <a:prstClr val="black"/>
                </a:solidFill>
                <a:latin typeface="Calibri"/>
                <a:cs typeface="Calibri"/>
              </a:rPr>
              <a:t>Yorumlarken </a:t>
            </a:r>
            <a:r>
              <a:rPr sz="2667" spc="-20" dirty="0">
                <a:solidFill>
                  <a:prstClr val="black"/>
                </a:solidFill>
                <a:latin typeface="Calibri"/>
                <a:cs typeface="Calibri"/>
              </a:rPr>
              <a:t>ve</a:t>
            </a:r>
            <a:r>
              <a:rPr sz="26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67" spc="-27" dirty="0">
                <a:solidFill>
                  <a:prstClr val="black"/>
                </a:solidFill>
                <a:latin typeface="Calibri"/>
                <a:cs typeface="Calibri"/>
              </a:rPr>
              <a:t>çözerken,</a:t>
            </a:r>
            <a:endParaRPr sz="2667">
              <a:solidFill>
                <a:prstClr val="black"/>
              </a:solidFill>
              <a:latin typeface="Calibri"/>
              <a:cs typeface="Calibri"/>
            </a:endParaRPr>
          </a:p>
          <a:p>
            <a:pPr marL="321725" indent="-304792" defTabSz="1219170">
              <a:spcBef>
                <a:spcPts val="227"/>
              </a:spcBef>
              <a:buFontTx/>
              <a:buChar char="•"/>
              <a:tabLst>
                <a:tab pos="321725" algn="l"/>
              </a:tabLst>
            </a:pPr>
            <a:r>
              <a:rPr sz="2667" spc="-7" dirty="0">
                <a:solidFill>
                  <a:prstClr val="black"/>
                </a:solidFill>
                <a:latin typeface="Calibri"/>
                <a:cs typeface="Calibri"/>
              </a:rPr>
              <a:t>Bilgi </a:t>
            </a:r>
            <a:r>
              <a:rPr sz="2667" spc="-20" dirty="0">
                <a:solidFill>
                  <a:prstClr val="black"/>
                </a:solidFill>
                <a:latin typeface="Calibri"/>
                <a:cs typeface="Calibri"/>
              </a:rPr>
              <a:t>ve</a:t>
            </a:r>
            <a:r>
              <a:rPr sz="2667" spc="-7" dirty="0">
                <a:solidFill>
                  <a:prstClr val="black"/>
                </a:solidFill>
                <a:latin typeface="Calibri"/>
                <a:cs typeface="Calibri"/>
              </a:rPr>
              <a:t> becerilerini</a:t>
            </a:r>
            <a:r>
              <a:rPr sz="26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67" spc="-7" dirty="0">
                <a:solidFill>
                  <a:prstClr val="black"/>
                </a:solidFill>
                <a:latin typeface="Calibri"/>
                <a:cs typeface="Calibri"/>
              </a:rPr>
              <a:t>kullanma,</a:t>
            </a:r>
            <a:endParaRPr sz="2667">
              <a:solidFill>
                <a:prstClr val="black"/>
              </a:solidFill>
              <a:latin typeface="Calibri"/>
              <a:cs typeface="Calibri"/>
            </a:endParaRPr>
          </a:p>
          <a:p>
            <a:pPr marL="321725" indent="-304792" defTabSz="1219170">
              <a:spcBef>
                <a:spcPts val="207"/>
              </a:spcBef>
              <a:buFontTx/>
              <a:buChar char="•"/>
              <a:tabLst>
                <a:tab pos="321725" algn="l"/>
              </a:tabLst>
            </a:pPr>
            <a:r>
              <a:rPr sz="2667" dirty="0">
                <a:solidFill>
                  <a:prstClr val="black"/>
                </a:solidFill>
                <a:latin typeface="Calibri"/>
                <a:cs typeface="Calibri"/>
              </a:rPr>
              <a:t>Analiz</a:t>
            </a:r>
            <a:r>
              <a:rPr sz="2667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67" spc="-7" dirty="0">
                <a:solidFill>
                  <a:prstClr val="black"/>
                </a:solidFill>
                <a:latin typeface="Calibri"/>
                <a:cs typeface="Calibri"/>
              </a:rPr>
              <a:t>etme,</a:t>
            </a:r>
            <a:endParaRPr sz="2667">
              <a:solidFill>
                <a:prstClr val="black"/>
              </a:solidFill>
              <a:latin typeface="Calibri"/>
              <a:cs typeface="Calibri"/>
            </a:endParaRPr>
          </a:p>
          <a:p>
            <a:pPr marL="321725" indent="-304792" defTabSz="1219170">
              <a:spcBef>
                <a:spcPts val="227"/>
              </a:spcBef>
              <a:buFontTx/>
              <a:buChar char="•"/>
              <a:tabLst>
                <a:tab pos="321725" algn="l"/>
              </a:tabLst>
            </a:pPr>
            <a:r>
              <a:rPr sz="2667" spc="-7" dirty="0">
                <a:solidFill>
                  <a:prstClr val="black"/>
                </a:solidFill>
                <a:latin typeface="Calibri"/>
                <a:cs typeface="Calibri"/>
              </a:rPr>
              <a:t>Mantıksal</a:t>
            </a:r>
            <a:r>
              <a:rPr sz="26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67" spc="-7" dirty="0">
                <a:solidFill>
                  <a:prstClr val="black"/>
                </a:solidFill>
                <a:latin typeface="Calibri"/>
                <a:cs typeface="Calibri"/>
              </a:rPr>
              <a:t>çıkarımlar</a:t>
            </a:r>
            <a:r>
              <a:rPr sz="2667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67" spc="-7" dirty="0">
                <a:solidFill>
                  <a:prstClr val="black"/>
                </a:solidFill>
                <a:latin typeface="Calibri"/>
                <a:cs typeface="Calibri"/>
              </a:rPr>
              <a:t>yapma</a:t>
            </a:r>
            <a:endParaRPr sz="2667">
              <a:solidFill>
                <a:prstClr val="black"/>
              </a:solidFill>
              <a:latin typeface="Calibri"/>
              <a:cs typeface="Calibri"/>
            </a:endParaRPr>
          </a:p>
          <a:p>
            <a:pPr marL="321725" indent="-304792" defTabSz="1219170">
              <a:spcBef>
                <a:spcPts val="207"/>
              </a:spcBef>
              <a:buFontTx/>
              <a:buChar char="•"/>
              <a:tabLst>
                <a:tab pos="321725" algn="l"/>
              </a:tabLst>
            </a:pPr>
            <a:r>
              <a:rPr sz="2667" spc="-7" dirty="0">
                <a:solidFill>
                  <a:prstClr val="black"/>
                </a:solidFill>
                <a:latin typeface="Calibri"/>
                <a:cs typeface="Calibri"/>
              </a:rPr>
              <a:t>Etkili</a:t>
            </a:r>
            <a:r>
              <a:rPr sz="26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67" spc="-7" dirty="0">
                <a:solidFill>
                  <a:prstClr val="black"/>
                </a:solidFill>
                <a:latin typeface="Calibri"/>
                <a:cs typeface="Calibri"/>
              </a:rPr>
              <a:t>iletişim</a:t>
            </a:r>
            <a:r>
              <a:rPr sz="26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prstClr val="black"/>
                </a:solidFill>
                <a:latin typeface="Calibri"/>
                <a:cs typeface="Calibri"/>
              </a:rPr>
              <a:t>kurma yeterlilikleri</a:t>
            </a:r>
            <a:endParaRPr sz="2667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02640" y="3113023"/>
            <a:ext cx="3931920" cy="2436707"/>
            <a:chOff x="601980" y="2334767"/>
            <a:chExt cx="2948940" cy="1827530"/>
          </a:xfrm>
        </p:grpSpPr>
        <p:sp>
          <p:nvSpPr>
            <p:cNvPr id="9" name="object 9"/>
            <p:cNvSpPr/>
            <p:nvPr/>
          </p:nvSpPr>
          <p:spPr>
            <a:xfrm>
              <a:off x="611886" y="2344673"/>
              <a:ext cx="2929255" cy="1807845"/>
            </a:xfrm>
            <a:custGeom>
              <a:avLst/>
              <a:gdLst/>
              <a:ahLst/>
              <a:cxnLst/>
              <a:rect l="l" t="t" r="r" b="b"/>
              <a:pathLst>
                <a:path w="2929254" h="1807845">
                  <a:moveTo>
                    <a:pt x="2627884" y="0"/>
                  </a:moveTo>
                  <a:lnTo>
                    <a:pt x="301256" y="0"/>
                  </a:lnTo>
                  <a:lnTo>
                    <a:pt x="252390" y="3942"/>
                  </a:lnTo>
                  <a:lnTo>
                    <a:pt x="206035" y="15357"/>
                  </a:lnTo>
                  <a:lnTo>
                    <a:pt x="162810" y="33624"/>
                  </a:lnTo>
                  <a:lnTo>
                    <a:pt x="123337" y="58123"/>
                  </a:lnTo>
                  <a:lnTo>
                    <a:pt x="88234" y="88233"/>
                  </a:lnTo>
                  <a:lnTo>
                    <a:pt x="58124" y="123334"/>
                  </a:lnTo>
                  <a:lnTo>
                    <a:pt x="33625" y="162806"/>
                  </a:lnTo>
                  <a:lnTo>
                    <a:pt x="15357" y="206028"/>
                  </a:lnTo>
                  <a:lnTo>
                    <a:pt x="3942" y="252381"/>
                  </a:lnTo>
                  <a:lnTo>
                    <a:pt x="0" y="301244"/>
                  </a:lnTo>
                  <a:lnTo>
                    <a:pt x="0" y="1506220"/>
                  </a:lnTo>
                  <a:lnTo>
                    <a:pt x="3942" y="1555082"/>
                  </a:lnTo>
                  <a:lnTo>
                    <a:pt x="15357" y="1601435"/>
                  </a:lnTo>
                  <a:lnTo>
                    <a:pt x="33625" y="1644657"/>
                  </a:lnTo>
                  <a:lnTo>
                    <a:pt x="58124" y="1684129"/>
                  </a:lnTo>
                  <a:lnTo>
                    <a:pt x="88234" y="1719230"/>
                  </a:lnTo>
                  <a:lnTo>
                    <a:pt x="123337" y="1749340"/>
                  </a:lnTo>
                  <a:lnTo>
                    <a:pt x="162810" y="1773839"/>
                  </a:lnTo>
                  <a:lnTo>
                    <a:pt x="206035" y="1792106"/>
                  </a:lnTo>
                  <a:lnTo>
                    <a:pt x="252390" y="1803521"/>
                  </a:lnTo>
                  <a:lnTo>
                    <a:pt x="301256" y="1807464"/>
                  </a:lnTo>
                  <a:lnTo>
                    <a:pt x="2627884" y="1807464"/>
                  </a:lnTo>
                  <a:lnTo>
                    <a:pt x="2676746" y="1803521"/>
                  </a:lnTo>
                  <a:lnTo>
                    <a:pt x="2723099" y="1792106"/>
                  </a:lnTo>
                  <a:lnTo>
                    <a:pt x="2766321" y="1773839"/>
                  </a:lnTo>
                  <a:lnTo>
                    <a:pt x="2805793" y="1749340"/>
                  </a:lnTo>
                  <a:lnTo>
                    <a:pt x="2840894" y="1719230"/>
                  </a:lnTo>
                  <a:lnTo>
                    <a:pt x="2871004" y="1684129"/>
                  </a:lnTo>
                  <a:lnTo>
                    <a:pt x="2895503" y="1644657"/>
                  </a:lnTo>
                  <a:lnTo>
                    <a:pt x="2913770" y="1601435"/>
                  </a:lnTo>
                  <a:lnTo>
                    <a:pt x="2925185" y="1555082"/>
                  </a:lnTo>
                  <a:lnTo>
                    <a:pt x="2929128" y="1506220"/>
                  </a:lnTo>
                  <a:lnTo>
                    <a:pt x="2929128" y="301244"/>
                  </a:lnTo>
                  <a:lnTo>
                    <a:pt x="2925185" y="252381"/>
                  </a:lnTo>
                  <a:lnTo>
                    <a:pt x="2913770" y="206028"/>
                  </a:lnTo>
                  <a:lnTo>
                    <a:pt x="2895503" y="162806"/>
                  </a:lnTo>
                  <a:lnTo>
                    <a:pt x="2871004" y="123334"/>
                  </a:lnTo>
                  <a:lnTo>
                    <a:pt x="2840894" y="88233"/>
                  </a:lnTo>
                  <a:lnTo>
                    <a:pt x="2805793" y="58123"/>
                  </a:lnTo>
                  <a:lnTo>
                    <a:pt x="2766321" y="33624"/>
                  </a:lnTo>
                  <a:lnTo>
                    <a:pt x="2723099" y="15357"/>
                  </a:lnTo>
                  <a:lnTo>
                    <a:pt x="2676746" y="3942"/>
                  </a:lnTo>
                  <a:lnTo>
                    <a:pt x="2627884" y="0"/>
                  </a:lnTo>
                  <a:close/>
                </a:path>
              </a:pathLst>
            </a:custGeom>
            <a:solidFill>
              <a:srgbClr val="464A78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11886" y="2344673"/>
              <a:ext cx="2929255" cy="1807845"/>
            </a:xfrm>
            <a:custGeom>
              <a:avLst/>
              <a:gdLst/>
              <a:ahLst/>
              <a:cxnLst/>
              <a:rect l="l" t="t" r="r" b="b"/>
              <a:pathLst>
                <a:path w="2929254" h="1807845">
                  <a:moveTo>
                    <a:pt x="0" y="301244"/>
                  </a:moveTo>
                  <a:lnTo>
                    <a:pt x="3942" y="252381"/>
                  </a:lnTo>
                  <a:lnTo>
                    <a:pt x="15357" y="206028"/>
                  </a:lnTo>
                  <a:lnTo>
                    <a:pt x="33625" y="162806"/>
                  </a:lnTo>
                  <a:lnTo>
                    <a:pt x="58124" y="123334"/>
                  </a:lnTo>
                  <a:lnTo>
                    <a:pt x="88234" y="88233"/>
                  </a:lnTo>
                  <a:lnTo>
                    <a:pt x="123337" y="58123"/>
                  </a:lnTo>
                  <a:lnTo>
                    <a:pt x="162810" y="33624"/>
                  </a:lnTo>
                  <a:lnTo>
                    <a:pt x="206035" y="15357"/>
                  </a:lnTo>
                  <a:lnTo>
                    <a:pt x="252390" y="3942"/>
                  </a:lnTo>
                  <a:lnTo>
                    <a:pt x="301256" y="0"/>
                  </a:lnTo>
                  <a:lnTo>
                    <a:pt x="2627884" y="0"/>
                  </a:lnTo>
                  <a:lnTo>
                    <a:pt x="2676746" y="3942"/>
                  </a:lnTo>
                  <a:lnTo>
                    <a:pt x="2723099" y="15357"/>
                  </a:lnTo>
                  <a:lnTo>
                    <a:pt x="2766321" y="33624"/>
                  </a:lnTo>
                  <a:lnTo>
                    <a:pt x="2805793" y="58123"/>
                  </a:lnTo>
                  <a:lnTo>
                    <a:pt x="2840894" y="88233"/>
                  </a:lnTo>
                  <a:lnTo>
                    <a:pt x="2871004" y="123334"/>
                  </a:lnTo>
                  <a:lnTo>
                    <a:pt x="2895503" y="162806"/>
                  </a:lnTo>
                  <a:lnTo>
                    <a:pt x="2913770" y="206028"/>
                  </a:lnTo>
                  <a:lnTo>
                    <a:pt x="2925185" y="252381"/>
                  </a:lnTo>
                  <a:lnTo>
                    <a:pt x="2929128" y="301244"/>
                  </a:lnTo>
                  <a:lnTo>
                    <a:pt x="2929128" y="1506220"/>
                  </a:lnTo>
                  <a:lnTo>
                    <a:pt x="2925185" y="1555082"/>
                  </a:lnTo>
                  <a:lnTo>
                    <a:pt x="2913770" y="1601435"/>
                  </a:lnTo>
                  <a:lnTo>
                    <a:pt x="2895503" y="1644657"/>
                  </a:lnTo>
                  <a:lnTo>
                    <a:pt x="2871004" y="1684129"/>
                  </a:lnTo>
                  <a:lnTo>
                    <a:pt x="2840894" y="1719230"/>
                  </a:lnTo>
                  <a:lnTo>
                    <a:pt x="2805793" y="1749340"/>
                  </a:lnTo>
                  <a:lnTo>
                    <a:pt x="2766321" y="1773839"/>
                  </a:lnTo>
                  <a:lnTo>
                    <a:pt x="2723099" y="1792106"/>
                  </a:lnTo>
                  <a:lnTo>
                    <a:pt x="2676746" y="1803521"/>
                  </a:lnTo>
                  <a:lnTo>
                    <a:pt x="2627884" y="1807464"/>
                  </a:lnTo>
                  <a:lnTo>
                    <a:pt x="301256" y="1807464"/>
                  </a:lnTo>
                  <a:lnTo>
                    <a:pt x="252390" y="1803521"/>
                  </a:lnTo>
                  <a:lnTo>
                    <a:pt x="206035" y="1792106"/>
                  </a:lnTo>
                  <a:lnTo>
                    <a:pt x="162810" y="1773839"/>
                  </a:lnTo>
                  <a:lnTo>
                    <a:pt x="123337" y="1749340"/>
                  </a:lnTo>
                  <a:lnTo>
                    <a:pt x="88234" y="1719230"/>
                  </a:lnTo>
                  <a:lnTo>
                    <a:pt x="58124" y="1684129"/>
                  </a:lnTo>
                  <a:lnTo>
                    <a:pt x="33625" y="1644657"/>
                  </a:lnTo>
                  <a:lnTo>
                    <a:pt x="15357" y="1601435"/>
                  </a:lnTo>
                  <a:lnTo>
                    <a:pt x="3942" y="1555082"/>
                  </a:lnTo>
                  <a:lnTo>
                    <a:pt x="0" y="1506220"/>
                  </a:lnTo>
                  <a:lnTo>
                    <a:pt x="0" y="30124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98634" y="3541437"/>
            <a:ext cx="3202940" cy="1449970"/>
          </a:xfrm>
          <a:prstGeom prst="rect">
            <a:avLst/>
          </a:prstGeom>
        </p:spPr>
        <p:txBody>
          <a:bodyPr vert="horz" wrap="square" lIns="0" tIns="89747" rIns="0" bIns="0" rtlCol="0">
            <a:spAutoFit/>
          </a:bodyPr>
          <a:lstStyle/>
          <a:p>
            <a:pPr marL="16933" marR="6773" defTabSz="1219170">
              <a:lnSpc>
                <a:spcPts val="5280"/>
              </a:lnSpc>
              <a:spcBef>
                <a:spcPts val="707"/>
              </a:spcBef>
            </a:pPr>
            <a:r>
              <a:rPr sz="4800" b="1" spc="-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800" b="1" spc="-67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800" b="1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b="1" spc="-8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800" b="1" spc="-67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arlık  </a:t>
            </a:r>
            <a:r>
              <a:rPr sz="4800" b="1" spc="-40" dirty="0">
                <a:solidFill>
                  <a:srgbClr val="FFFFFF"/>
                </a:solidFill>
                <a:latin typeface="Calibri"/>
                <a:cs typeface="Calibri"/>
              </a:rPr>
              <a:t>Kavramı</a:t>
            </a:r>
            <a:endParaRPr sz="48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7034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650342"/>
            <a:ext cx="647954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800" spc="-7" dirty="0">
                <a:solidFill>
                  <a:srgbClr val="464646"/>
                </a:solidFill>
              </a:rPr>
              <a:t>ÖĞRENCİ</a:t>
            </a:r>
            <a:r>
              <a:rPr sz="4800" spc="-73" dirty="0">
                <a:solidFill>
                  <a:srgbClr val="464646"/>
                </a:solidFill>
              </a:rPr>
              <a:t> </a:t>
            </a:r>
            <a:r>
              <a:rPr sz="4800" spc="-13" dirty="0">
                <a:solidFill>
                  <a:srgbClr val="464646"/>
                </a:solidFill>
              </a:rPr>
              <a:t>BİLGİLENDİRME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78519" y="1514349"/>
            <a:ext cx="15240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33" b="1" spc="-13" dirty="0">
                <a:solidFill>
                  <a:srgbClr val="FFFFFF"/>
                </a:solidFill>
                <a:latin typeface="Calibri"/>
                <a:cs typeface="Calibri"/>
              </a:rPr>
              <a:t>32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36381" y="1791884"/>
            <a:ext cx="7923953" cy="4820920"/>
            <a:chOff x="3177285" y="1343913"/>
            <a:chExt cx="5942965" cy="3615690"/>
          </a:xfrm>
        </p:grpSpPr>
        <p:sp>
          <p:nvSpPr>
            <p:cNvPr id="5" name="object 5"/>
            <p:cNvSpPr/>
            <p:nvPr/>
          </p:nvSpPr>
          <p:spPr>
            <a:xfrm>
              <a:off x="3187445" y="1354073"/>
              <a:ext cx="5922645" cy="3595370"/>
            </a:xfrm>
            <a:custGeom>
              <a:avLst/>
              <a:gdLst/>
              <a:ahLst/>
              <a:cxnLst/>
              <a:rect l="l" t="t" r="r" b="b"/>
              <a:pathLst>
                <a:path w="5922645" h="3595370">
                  <a:moveTo>
                    <a:pt x="4124705" y="0"/>
                  </a:moveTo>
                  <a:lnTo>
                    <a:pt x="4124705" y="449452"/>
                  </a:lnTo>
                  <a:lnTo>
                    <a:pt x="0" y="449452"/>
                  </a:lnTo>
                  <a:lnTo>
                    <a:pt x="0" y="3145726"/>
                  </a:lnTo>
                  <a:lnTo>
                    <a:pt x="4124705" y="3145726"/>
                  </a:lnTo>
                  <a:lnTo>
                    <a:pt x="4124705" y="3595116"/>
                  </a:lnTo>
                  <a:lnTo>
                    <a:pt x="5922263" y="1797558"/>
                  </a:lnTo>
                  <a:lnTo>
                    <a:pt x="4124705" y="0"/>
                  </a:lnTo>
                  <a:close/>
                </a:path>
              </a:pathLst>
            </a:custGeom>
            <a:solidFill>
              <a:srgbClr val="CFD0D5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187445" y="1354073"/>
              <a:ext cx="5922645" cy="3595370"/>
            </a:xfrm>
            <a:custGeom>
              <a:avLst/>
              <a:gdLst/>
              <a:ahLst/>
              <a:cxnLst/>
              <a:rect l="l" t="t" r="r" b="b"/>
              <a:pathLst>
                <a:path w="5922645" h="3595370">
                  <a:moveTo>
                    <a:pt x="0" y="449452"/>
                  </a:moveTo>
                  <a:lnTo>
                    <a:pt x="4124705" y="449452"/>
                  </a:lnTo>
                  <a:lnTo>
                    <a:pt x="4124705" y="0"/>
                  </a:lnTo>
                  <a:lnTo>
                    <a:pt x="5922263" y="1797558"/>
                  </a:lnTo>
                  <a:lnTo>
                    <a:pt x="4124705" y="3595116"/>
                  </a:lnTo>
                  <a:lnTo>
                    <a:pt x="4124705" y="3145726"/>
                  </a:lnTo>
                  <a:lnTo>
                    <a:pt x="0" y="3145726"/>
                  </a:lnTo>
                  <a:lnTo>
                    <a:pt x="0" y="449452"/>
                  </a:lnTo>
                  <a:close/>
                </a:path>
              </a:pathLst>
            </a:custGeom>
            <a:ln w="19812">
              <a:solidFill>
                <a:srgbClr val="CFD0D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49927" y="2365417"/>
            <a:ext cx="4897120" cy="3592436"/>
          </a:xfrm>
          <a:prstGeom prst="rect">
            <a:avLst/>
          </a:prstGeom>
        </p:spPr>
        <p:txBody>
          <a:bodyPr vert="horz" wrap="square" lIns="0" tIns="57573" rIns="0" bIns="0" rtlCol="0">
            <a:spAutoFit/>
          </a:bodyPr>
          <a:lstStyle/>
          <a:p>
            <a:pPr marL="321725" marR="6773" indent="-304792" defTabSz="1219170">
              <a:lnSpc>
                <a:spcPts val="3093"/>
              </a:lnSpc>
              <a:spcBef>
                <a:spcPts val="453"/>
              </a:spcBef>
              <a:buFontTx/>
              <a:buChar char="•"/>
              <a:tabLst>
                <a:tab pos="321725" algn="l"/>
              </a:tabLst>
            </a:pPr>
            <a:r>
              <a:rPr sz="2800" spc="-7" dirty="0">
                <a:solidFill>
                  <a:prstClr val="black"/>
                </a:solidFill>
                <a:latin typeface="Calibri"/>
                <a:cs typeface="Calibri"/>
              </a:rPr>
              <a:t>Değişik türdeki </a:t>
            </a:r>
            <a:r>
              <a:rPr sz="2800" spc="-13" dirty="0">
                <a:solidFill>
                  <a:prstClr val="black"/>
                </a:solidFill>
                <a:latin typeface="Calibri"/>
                <a:cs typeface="Calibri"/>
              </a:rPr>
              <a:t>yazılı kaynakları, </a:t>
            </a:r>
            <a:r>
              <a:rPr sz="2800" spc="-61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prstClr val="black"/>
                </a:solidFill>
                <a:latin typeface="Calibri"/>
                <a:cs typeface="Calibri"/>
              </a:rPr>
              <a:t>kayıtları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prstClr val="black"/>
                </a:solidFill>
                <a:latin typeface="Calibri"/>
                <a:cs typeface="Calibri"/>
              </a:rPr>
              <a:t>kullanarak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  <a:p>
            <a:pPr marL="321725" indent="-304792" defTabSz="1219170">
              <a:spcBef>
                <a:spcPts val="160"/>
              </a:spcBef>
              <a:buFontTx/>
              <a:buChar char="•"/>
              <a:tabLst>
                <a:tab pos="321725" algn="l"/>
              </a:tabLst>
            </a:pPr>
            <a:r>
              <a:rPr sz="2800" spc="-27" dirty="0">
                <a:solidFill>
                  <a:prstClr val="black"/>
                </a:solidFill>
                <a:latin typeface="Calibri"/>
                <a:cs typeface="Calibri"/>
              </a:rPr>
              <a:t>Tanımlama,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  <a:p>
            <a:pPr marL="321725" indent="-304792" defTabSz="1219170">
              <a:spcBef>
                <a:spcPts val="233"/>
              </a:spcBef>
              <a:buFontTx/>
              <a:buChar char="•"/>
              <a:tabLst>
                <a:tab pos="321725" algn="l"/>
              </a:tabLst>
            </a:pP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Anlama,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  <a:p>
            <a:pPr marL="321725" indent="-304792" defTabSz="1219170">
              <a:spcBef>
                <a:spcPts val="220"/>
              </a:spcBef>
              <a:buFontTx/>
              <a:buChar char="•"/>
              <a:tabLst>
                <a:tab pos="321725" algn="l"/>
              </a:tabLst>
            </a:pPr>
            <a:r>
              <a:rPr sz="2800" spc="-33" dirty="0">
                <a:solidFill>
                  <a:prstClr val="black"/>
                </a:solidFill>
                <a:latin typeface="Calibri"/>
                <a:cs typeface="Calibri"/>
              </a:rPr>
              <a:t>Yorumlama,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  <a:p>
            <a:pPr marL="321725" indent="-304792" defTabSz="1219170">
              <a:spcBef>
                <a:spcPts val="240"/>
              </a:spcBef>
              <a:buFontTx/>
              <a:buChar char="•"/>
              <a:tabLst>
                <a:tab pos="321725" algn="l"/>
              </a:tabLst>
            </a:pP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Bir</a:t>
            </a:r>
            <a:r>
              <a:rPr sz="2800" spc="-33" dirty="0">
                <a:solidFill>
                  <a:prstClr val="black"/>
                </a:solidFill>
                <a:latin typeface="Calibri"/>
                <a:cs typeface="Calibri"/>
              </a:rPr>
              <a:t> araya</a:t>
            </a:r>
            <a:r>
              <a:rPr sz="2800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800" spc="-7" dirty="0">
                <a:solidFill>
                  <a:prstClr val="black"/>
                </a:solidFill>
                <a:latin typeface="Calibri"/>
                <a:cs typeface="Calibri"/>
              </a:rPr>
              <a:t>getirme,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  <a:p>
            <a:pPr marL="321725" indent="-304792" defTabSz="1219170">
              <a:spcBef>
                <a:spcPts val="227"/>
              </a:spcBef>
              <a:buFontTx/>
              <a:buChar char="•"/>
              <a:tabLst>
                <a:tab pos="321725" algn="l"/>
              </a:tabLst>
            </a:pPr>
            <a:r>
              <a:rPr sz="2800" spc="-7" dirty="0">
                <a:solidFill>
                  <a:prstClr val="black"/>
                </a:solidFill>
                <a:latin typeface="Calibri"/>
                <a:cs typeface="Calibri"/>
              </a:rPr>
              <a:t>İletişim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prstClr val="black"/>
                </a:solidFill>
                <a:latin typeface="Calibri"/>
                <a:cs typeface="Calibri"/>
              </a:rPr>
              <a:t>kurma,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  <a:p>
            <a:pPr marL="321725" indent="-304792" defTabSz="1219170">
              <a:spcBef>
                <a:spcPts val="227"/>
              </a:spcBef>
              <a:buFontTx/>
              <a:buChar char="•"/>
              <a:tabLst>
                <a:tab pos="321725" algn="l"/>
              </a:tabLst>
            </a:pPr>
            <a:r>
              <a:rPr sz="2800" spc="-7" dirty="0">
                <a:solidFill>
                  <a:prstClr val="black"/>
                </a:solidFill>
                <a:latin typeface="Calibri"/>
                <a:cs typeface="Calibri"/>
              </a:rPr>
              <a:t>Hesap</a:t>
            </a:r>
            <a:r>
              <a:rPr sz="2800" spc="-13" dirty="0">
                <a:solidFill>
                  <a:prstClr val="black"/>
                </a:solidFill>
                <a:latin typeface="Calibri"/>
                <a:cs typeface="Calibri"/>
              </a:rPr>
              <a:t> yapma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800" spc="-33" dirty="0">
                <a:solidFill>
                  <a:prstClr val="black"/>
                </a:solidFill>
                <a:latin typeface="Calibri"/>
                <a:cs typeface="Calibri"/>
              </a:rPr>
              <a:t>yeteneğidir.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00607" y="3043936"/>
            <a:ext cx="3462867" cy="2314785"/>
            <a:chOff x="600455" y="2282951"/>
            <a:chExt cx="2597150" cy="1736089"/>
          </a:xfrm>
        </p:grpSpPr>
        <p:sp>
          <p:nvSpPr>
            <p:cNvPr id="9" name="object 9"/>
            <p:cNvSpPr/>
            <p:nvPr/>
          </p:nvSpPr>
          <p:spPr>
            <a:xfrm>
              <a:off x="610361" y="2292857"/>
              <a:ext cx="2577465" cy="1716405"/>
            </a:xfrm>
            <a:custGeom>
              <a:avLst/>
              <a:gdLst/>
              <a:ahLst/>
              <a:cxnLst/>
              <a:rect l="l" t="t" r="r" b="b"/>
              <a:pathLst>
                <a:path w="2577465" h="1716404">
                  <a:moveTo>
                    <a:pt x="2291080" y="0"/>
                  </a:moveTo>
                  <a:lnTo>
                    <a:pt x="286003" y="0"/>
                  </a:lnTo>
                  <a:lnTo>
                    <a:pt x="239614" y="3742"/>
                  </a:lnTo>
                  <a:lnTo>
                    <a:pt x="195606" y="14577"/>
                  </a:lnTo>
                  <a:lnTo>
                    <a:pt x="154571" y="31917"/>
                  </a:lnTo>
                  <a:lnTo>
                    <a:pt x="117096" y="55172"/>
                  </a:lnTo>
                  <a:lnTo>
                    <a:pt x="83770" y="83756"/>
                  </a:lnTo>
                  <a:lnTo>
                    <a:pt x="55183" y="117079"/>
                  </a:lnTo>
                  <a:lnTo>
                    <a:pt x="31924" y="154554"/>
                  </a:lnTo>
                  <a:lnTo>
                    <a:pt x="14581" y="195592"/>
                  </a:lnTo>
                  <a:lnTo>
                    <a:pt x="3743" y="239604"/>
                  </a:lnTo>
                  <a:lnTo>
                    <a:pt x="0" y="286004"/>
                  </a:lnTo>
                  <a:lnTo>
                    <a:pt x="0" y="1430020"/>
                  </a:lnTo>
                  <a:lnTo>
                    <a:pt x="3743" y="1476409"/>
                  </a:lnTo>
                  <a:lnTo>
                    <a:pt x="14581" y="1520417"/>
                  </a:lnTo>
                  <a:lnTo>
                    <a:pt x="31924" y="1561452"/>
                  </a:lnTo>
                  <a:lnTo>
                    <a:pt x="55183" y="1598927"/>
                  </a:lnTo>
                  <a:lnTo>
                    <a:pt x="83770" y="1632253"/>
                  </a:lnTo>
                  <a:lnTo>
                    <a:pt x="117096" y="1660840"/>
                  </a:lnTo>
                  <a:lnTo>
                    <a:pt x="154571" y="1684099"/>
                  </a:lnTo>
                  <a:lnTo>
                    <a:pt x="195606" y="1701442"/>
                  </a:lnTo>
                  <a:lnTo>
                    <a:pt x="239614" y="1712280"/>
                  </a:lnTo>
                  <a:lnTo>
                    <a:pt x="286003" y="1716024"/>
                  </a:lnTo>
                  <a:lnTo>
                    <a:pt x="2291080" y="1716024"/>
                  </a:lnTo>
                  <a:lnTo>
                    <a:pt x="2337479" y="1712280"/>
                  </a:lnTo>
                  <a:lnTo>
                    <a:pt x="2381491" y="1701442"/>
                  </a:lnTo>
                  <a:lnTo>
                    <a:pt x="2422529" y="1684099"/>
                  </a:lnTo>
                  <a:lnTo>
                    <a:pt x="2460004" y="1660840"/>
                  </a:lnTo>
                  <a:lnTo>
                    <a:pt x="2493327" y="1632253"/>
                  </a:lnTo>
                  <a:lnTo>
                    <a:pt x="2521911" y="1598927"/>
                  </a:lnTo>
                  <a:lnTo>
                    <a:pt x="2545166" y="1561452"/>
                  </a:lnTo>
                  <a:lnTo>
                    <a:pt x="2562506" y="1520417"/>
                  </a:lnTo>
                  <a:lnTo>
                    <a:pt x="2573341" y="1476409"/>
                  </a:lnTo>
                  <a:lnTo>
                    <a:pt x="2577084" y="1430020"/>
                  </a:lnTo>
                  <a:lnTo>
                    <a:pt x="2577084" y="286004"/>
                  </a:lnTo>
                  <a:lnTo>
                    <a:pt x="2573341" y="239604"/>
                  </a:lnTo>
                  <a:lnTo>
                    <a:pt x="2562506" y="195592"/>
                  </a:lnTo>
                  <a:lnTo>
                    <a:pt x="2545166" y="154554"/>
                  </a:lnTo>
                  <a:lnTo>
                    <a:pt x="2521911" y="117079"/>
                  </a:lnTo>
                  <a:lnTo>
                    <a:pt x="2493327" y="83756"/>
                  </a:lnTo>
                  <a:lnTo>
                    <a:pt x="2460004" y="55172"/>
                  </a:lnTo>
                  <a:lnTo>
                    <a:pt x="2422529" y="31917"/>
                  </a:lnTo>
                  <a:lnTo>
                    <a:pt x="2381491" y="14577"/>
                  </a:lnTo>
                  <a:lnTo>
                    <a:pt x="2337479" y="3742"/>
                  </a:lnTo>
                  <a:lnTo>
                    <a:pt x="2291080" y="0"/>
                  </a:lnTo>
                  <a:close/>
                </a:path>
              </a:pathLst>
            </a:custGeom>
            <a:solidFill>
              <a:srgbClr val="464A78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10361" y="2292857"/>
              <a:ext cx="2577465" cy="1716405"/>
            </a:xfrm>
            <a:custGeom>
              <a:avLst/>
              <a:gdLst/>
              <a:ahLst/>
              <a:cxnLst/>
              <a:rect l="l" t="t" r="r" b="b"/>
              <a:pathLst>
                <a:path w="2577465" h="1716404">
                  <a:moveTo>
                    <a:pt x="0" y="286004"/>
                  </a:moveTo>
                  <a:lnTo>
                    <a:pt x="3743" y="239604"/>
                  </a:lnTo>
                  <a:lnTo>
                    <a:pt x="14581" y="195592"/>
                  </a:lnTo>
                  <a:lnTo>
                    <a:pt x="31924" y="154554"/>
                  </a:lnTo>
                  <a:lnTo>
                    <a:pt x="55183" y="117079"/>
                  </a:lnTo>
                  <a:lnTo>
                    <a:pt x="83770" y="83756"/>
                  </a:lnTo>
                  <a:lnTo>
                    <a:pt x="117096" y="55172"/>
                  </a:lnTo>
                  <a:lnTo>
                    <a:pt x="154571" y="31917"/>
                  </a:lnTo>
                  <a:lnTo>
                    <a:pt x="195606" y="14577"/>
                  </a:lnTo>
                  <a:lnTo>
                    <a:pt x="239614" y="3742"/>
                  </a:lnTo>
                  <a:lnTo>
                    <a:pt x="286003" y="0"/>
                  </a:lnTo>
                  <a:lnTo>
                    <a:pt x="2291080" y="0"/>
                  </a:lnTo>
                  <a:lnTo>
                    <a:pt x="2337479" y="3742"/>
                  </a:lnTo>
                  <a:lnTo>
                    <a:pt x="2381491" y="14577"/>
                  </a:lnTo>
                  <a:lnTo>
                    <a:pt x="2422529" y="31917"/>
                  </a:lnTo>
                  <a:lnTo>
                    <a:pt x="2460004" y="55172"/>
                  </a:lnTo>
                  <a:lnTo>
                    <a:pt x="2493327" y="83756"/>
                  </a:lnTo>
                  <a:lnTo>
                    <a:pt x="2521911" y="117079"/>
                  </a:lnTo>
                  <a:lnTo>
                    <a:pt x="2545166" y="154554"/>
                  </a:lnTo>
                  <a:lnTo>
                    <a:pt x="2562506" y="195592"/>
                  </a:lnTo>
                  <a:lnTo>
                    <a:pt x="2573341" y="239604"/>
                  </a:lnTo>
                  <a:lnTo>
                    <a:pt x="2577084" y="286004"/>
                  </a:lnTo>
                  <a:lnTo>
                    <a:pt x="2577084" y="1430020"/>
                  </a:lnTo>
                  <a:lnTo>
                    <a:pt x="2573341" y="1476409"/>
                  </a:lnTo>
                  <a:lnTo>
                    <a:pt x="2562506" y="1520417"/>
                  </a:lnTo>
                  <a:lnTo>
                    <a:pt x="2545166" y="1561452"/>
                  </a:lnTo>
                  <a:lnTo>
                    <a:pt x="2521911" y="1598927"/>
                  </a:lnTo>
                  <a:lnTo>
                    <a:pt x="2493327" y="1632253"/>
                  </a:lnTo>
                  <a:lnTo>
                    <a:pt x="2460004" y="1660840"/>
                  </a:lnTo>
                  <a:lnTo>
                    <a:pt x="2422529" y="1684099"/>
                  </a:lnTo>
                  <a:lnTo>
                    <a:pt x="2381491" y="1701442"/>
                  </a:lnTo>
                  <a:lnTo>
                    <a:pt x="2337479" y="1712280"/>
                  </a:lnTo>
                  <a:lnTo>
                    <a:pt x="2291080" y="1716024"/>
                  </a:lnTo>
                  <a:lnTo>
                    <a:pt x="286003" y="1716024"/>
                  </a:lnTo>
                  <a:lnTo>
                    <a:pt x="239614" y="1712280"/>
                  </a:lnTo>
                  <a:lnTo>
                    <a:pt x="195606" y="1701442"/>
                  </a:lnTo>
                  <a:lnTo>
                    <a:pt x="154571" y="1684099"/>
                  </a:lnTo>
                  <a:lnTo>
                    <a:pt x="117096" y="1660840"/>
                  </a:lnTo>
                  <a:lnTo>
                    <a:pt x="83770" y="1632253"/>
                  </a:lnTo>
                  <a:lnTo>
                    <a:pt x="55183" y="1598927"/>
                  </a:lnTo>
                  <a:lnTo>
                    <a:pt x="31924" y="1561452"/>
                  </a:lnTo>
                  <a:lnTo>
                    <a:pt x="14581" y="1520417"/>
                  </a:lnTo>
                  <a:lnTo>
                    <a:pt x="3743" y="1476409"/>
                  </a:lnTo>
                  <a:lnTo>
                    <a:pt x="0" y="1430020"/>
                  </a:lnTo>
                  <a:lnTo>
                    <a:pt x="0" y="28600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10825" y="3326148"/>
            <a:ext cx="2817707" cy="1613262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6933" marR="6773" defTabSz="1219170">
              <a:lnSpc>
                <a:spcPts val="5853"/>
              </a:lnSpc>
              <a:spcBef>
                <a:spcPts val="780"/>
              </a:spcBef>
            </a:pPr>
            <a:r>
              <a:rPr sz="5333" spc="-27" dirty="0">
                <a:solidFill>
                  <a:srgbClr val="FFFFFF"/>
                </a:solidFill>
                <a:latin typeface="Calibri"/>
                <a:cs typeface="Calibri"/>
              </a:rPr>
              <a:t>Okuma </a:t>
            </a:r>
            <a:r>
              <a:rPr sz="5333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333" spc="-7" dirty="0">
                <a:solidFill>
                  <a:srgbClr val="FFFFFF"/>
                </a:solidFill>
                <a:latin typeface="Calibri"/>
                <a:cs typeface="Calibri"/>
              </a:rPr>
              <a:t>Becerileri:</a:t>
            </a:r>
            <a:endParaRPr sz="5333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724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650342"/>
            <a:ext cx="647954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800" spc="-7" dirty="0">
                <a:solidFill>
                  <a:srgbClr val="464646"/>
                </a:solidFill>
              </a:rPr>
              <a:t>ÖĞRENCİ</a:t>
            </a:r>
            <a:r>
              <a:rPr sz="4800" spc="-73" dirty="0">
                <a:solidFill>
                  <a:srgbClr val="464646"/>
                </a:solidFill>
              </a:rPr>
              <a:t> </a:t>
            </a:r>
            <a:r>
              <a:rPr sz="4800" spc="-13" dirty="0">
                <a:solidFill>
                  <a:srgbClr val="464646"/>
                </a:solidFill>
              </a:rPr>
              <a:t>BİLGİLENDİRME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78519" y="1514349"/>
            <a:ext cx="15240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33" b="1" spc="-13" dirty="0">
                <a:solidFill>
                  <a:srgbClr val="FFFFFF"/>
                </a:solidFill>
                <a:latin typeface="Calibri"/>
                <a:cs typeface="Calibri"/>
              </a:rPr>
              <a:t>34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3600" y="1786128"/>
            <a:ext cx="7350760" cy="48249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95273" y="2476263"/>
            <a:ext cx="5362787" cy="335752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21725" marR="51645" indent="-321725" defTabSz="1219170">
              <a:lnSpc>
                <a:spcPts val="3527"/>
              </a:lnSpc>
              <a:spcBef>
                <a:spcPts val="140"/>
              </a:spcBef>
              <a:buFontTx/>
              <a:buChar char="•"/>
              <a:tabLst>
                <a:tab pos="321725" algn="l"/>
              </a:tabLst>
            </a:pPr>
            <a:r>
              <a:rPr sz="3067" dirty="0">
                <a:solidFill>
                  <a:prstClr val="black"/>
                </a:solidFill>
                <a:latin typeface="Calibri"/>
                <a:cs typeface="Calibri"/>
              </a:rPr>
              <a:t>Metnin</a:t>
            </a:r>
            <a:r>
              <a:rPr sz="3067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67" spc="-7" dirty="0">
                <a:solidFill>
                  <a:prstClr val="black"/>
                </a:solidFill>
                <a:latin typeface="Calibri"/>
                <a:cs typeface="Calibri"/>
              </a:rPr>
              <a:t>soru</a:t>
            </a:r>
            <a:r>
              <a:rPr sz="30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67" spc="-20" dirty="0">
                <a:solidFill>
                  <a:prstClr val="black"/>
                </a:solidFill>
                <a:latin typeface="Calibri"/>
                <a:cs typeface="Calibri"/>
              </a:rPr>
              <a:t>kökünü</a:t>
            </a:r>
            <a:r>
              <a:rPr sz="3067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67" spc="-13" dirty="0">
                <a:solidFill>
                  <a:prstClr val="black"/>
                </a:solidFill>
                <a:latin typeface="Calibri"/>
                <a:cs typeface="Calibri"/>
              </a:rPr>
              <a:t>okuduktan</a:t>
            </a:r>
            <a:endParaRPr sz="3067">
              <a:solidFill>
                <a:prstClr val="black"/>
              </a:solidFill>
              <a:latin typeface="Calibri"/>
              <a:cs typeface="Calibri"/>
            </a:endParaRPr>
          </a:p>
          <a:p>
            <a:pPr marR="1128578" algn="ctr" defTabSz="1219170">
              <a:lnSpc>
                <a:spcPts val="3527"/>
              </a:lnSpc>
            </a:pPr>
            <a:r>
              <a:rPr sz="3067" spc="-13" dirty="0">
                <a:solidFill>
                  <a:prstClr val="black"/>
                </a:solidFill>
                <a:latin typeface="Calibri"/>
                <a:cs typeface="Calibri"/>
              </a:rPr>
              <a:t>sonra,</a:t>
            </a:r>
            <a:r>
              <a:rPr sz="30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67" spc="-27" dirty="0">
                <a:solidFill>
                  <a:prstClr val="black"/>
                </a:solidFill>
                <a:latin typeface="Calibri"/>
                <a:cs typeface="Calibri"/>
              </a:rPr>
              <a:t>paragrafa</a:t>
            </a:r>
            <a:r>
              <a:rPr sz="3067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67" spc="-7" dirty="0">
                <a:solidFill>
                  <a:prstClr val="black"/>
                </a:solidFill>
                <a:latin typeface="Calibri"/>
                <a:cs typeface="Calibri"/>
              </a:rPr>
              <a:t>geçin,</a:t>
            </a:r>
            <a:endParaRPr sz="3067">
              <a:solidFill>
                <a:prstClr val="black"/>
              </a:solidFill>
              <a:latin typeface="Calibri"/>
              <a:cs typeface="Calibri"/>
            </a:endParaRPr>
          </a:p>
          <a:p>
            <a:pPr marL="321725" marR="1141278" indent="-321725" defTabSz="1219170">
              <a:lnSpc>
                <a:spcPts val="3527"/>
              </a:lnSpc>
              <a:spcBef>
                <a:spcPts val="240"/>
              </a:spcBef>
              <a:buFontTx/>
              <a:buChar char="•"/>
              <a:tabLst>
                <a:tab pos="321725" algn="l"/>
              </a:tabLst>
            </a:pPr>
            <a:r>
              <a:rPr sz="3067" spc="-7" dirty="0">
                <a:solidFill>
                  <a:prstClr val="black"/>
                </a:solidFill>
                <a:latin typeface="Calibri"/>
                <a:cs typeface="Calibri"/>
              </a:rPr>
              <a:t>İlişkili</a:t>
            </a:r>
            <a:r>
              <a:rPr sz="30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67" spc="-7" dirty="0">
                <a:solidFill>
                  <a:prstClr val="black"/>
                </a:solidFill>
                <a:latin typeface="Calibri"/>
                <a:cs typeface="Calibri"/>
              </a:rPr>
              <a:t>olabilecek</a:t>
            </a:r>
            <a:r>
              <a:rPr sz="3067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67" spc="-13" dirty="0">
                <a:solidFill>
                  <a:prstClr val="black"/>
                </a:solidFill>
                <a:latin typeface="Calibri"/>
                <a:cs typeface="Calibri"/>
              </a:rPr>
              <a:t>anahtar</a:t>
            </a:r>
            <a:endParaRPr sz="3067">
              <a:solidFill>
                <a:prstClr val="black"/>
              </a:solidFill>
              <a:latin typeface="Calibri"/>
              <a:cs typeface="Calibri"/>
            </a:endParaRPr>
          </a:p>
          <a:p>
            <a:pPr marR="675623" algn="ctr" defTabSz="1219170">
              <a:lnSpc>
                <a:spcPts val="3527"/>
              </a:lnSpc>
            </a:pPr>
            <a:r>
              <a:rPr sz="3067" spc="-7" dirty="0">
                <a:solidFill>
                  <a:prstClr val="black"/>
                </a:solidFill>
                <a:latin typeface="Calibri"/>
                <a:cs typeface="Calibri"/>
              </a:rPr>
              <a:t>kelimelerin</a:t>
            </a:r>
            <a:r>
              <a:rPr sz="3067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67" spc="-7" dirty="0">
                <a:solidFill>
                  <a:prstClr val="black"/>
                </a:solidFill>
                <a:latin typeface="Calibri"/>
                <a:cs typeface="Calibri"/>
              </a:rPr>
              <a:t>farkında</a:t>
            </a:r>
            <a:r>
              <a:rPr sz="30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67" spc="-7" dirty="0">
                <a:solidFill>
                  <a:prstClr val="black"/>
                </a:solidFill>
                <a:latin typeface="Calibri"/>
                <a:cs typeface="Calibri"/>
              </a:rPr>
              <a:t>olun,</a:t>
            </a:r>
            <a:endParaRPr sz="3067">
              <a:solidFill>
                <a:prstClr val="black"/>
              </a:solidFill>
              <a:latin typeface="Calibri"/>
              <a:cs typeface="Calibri"/>
            </a:endParaRPr>
          </a:p>
          <a:p>
            <a:pPr marL="321725" indent="-304792" defTabSz="1219170">
              <a:spcBef>
                <a:spcPts val="260"/>
              </a:spcBef>
              <a:buFontTx/>
              <a:buChar char="•"/>
              <a:tabLst>
                <a:tab pos="321725" algn="l"/>
              </a:tabLst>
            </a:pPr>
            <a:r>
              <a:rPr sz="3067" dirty="0">
                <a:solidFill>
                  <a:prstClr val="black"/>
                </a:solidFill>
                <a:latin typeface="Calibri"/>
                <a:cs typeface="Calibri"/>
              </a:rPr>
              <a:t>Metin</a:t>
            </a:r>
            <a:r>
              <a:rPr sz="3067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67" spc="-7" dirty="0">
                <a:solidFill>
                  <a:prstClr val="black"/>
                </a:solidFill>
                <a:latin typeface="Calibri"/>
                <a:cs typeface="Calibri"/>
              </a:rPr>
              <a:t>ne anlatmak</a:t>
            </a:r>
            <a:r>
              <a:rPr sz="30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67" spc="-13" dirty="0">
                <a:solidFill>
                  <a:prstClr val="black"/>
                </a:solidFill>
                <a:latin typeface="Calibri"/>
                <a:cs typeface="Calibri"/>
              </a:rPr>
              <a:t>istiyor?</a:t>
            </a:r>
            <a:endParaRPr sz="3067">
              <a:solidFill>
                <a:prstClr val="black"/>
              </a:solidFill>
              <a:latin typeface="Calibri"/>
              <a:cs typeface="Calibri"/>
            </a:endParaRPr>
          </a:p>
          <a:p>
            <a:pPr marL="321725" indent="-304792" defTabSz="1219170">
              <a:spcBef>
                <a:spcPts val="240"/>
              </a:spcBef>
              <a:buFontTx/>
              <a:buChar char="•"/>
              <a:tabLst>
                <a:tab pos="321725" algn="l"/>
              </a:tabLst>
            </a:pPr>
            <a:r>
              <a:rPr sz="3067" dirty="0">
                <a:solidFill>
                  <a:prstClr val="black"/>
                </a:solidFill>
                <a:latin typeface="Calibri"/>
                <a:cs typeface="Calibri"/>
              </a:rPr>
              <a:t>Ne</a:t>
            </a:r>
            <a:r>
              <a:rPr sz="30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67" spc="-7" dirty="0">
                <a:solidFill>
                  <a:prstClr val="black"/>
                </a:solidFill>
                <a:latin typeface="Calibri"/>
                <a:cs typeface="Calibri"/>
              </a:rPr>
              <a:t>sormak</a:t>
            </a:r>
            <a:r>
              <a:rPr sz="30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67" spc="-13" dirty="0">
                <a:solidFill>
                  <a:prstClr val="black"/>
                </a:solidFill>
                <a:latin typeface="Calibri"/>
                <a:cs typeface="Calibri"/>
              </a:rPr>
              <a:t>istiyor?</a:t>
            </a:r>
            <a:endParaRPr sz="3067">
              <a:solidFill>
                <a:prstClr val="black"/>
              </a:solidFill>
              <a:latin typeface="Calibri"/>
              <a:cs typeface="Calibri"/>
            </a:endParaRPr>
          </a:p>
          <a:p>
            <a:pPr marL="321725" indent="-304792" defTabSz="1219170">
              <a:spcBef>
                <a:spcPts val="253"/>
              </a:spcBef>
              <a:buFontTx/>
              <a:buChar char="•"/>
              <a:tabLst>
                <a:tab pos="321725" algn="l"/>
              </a:tabLst>
            </a:pPr>
            <a:r>
              <a:rPr sz="3067" spc="-7" dirty="0">
                <a:solidFill>
                  <a:prstClr val="black"/>
                </a:solidFill>
                <a:latin typeface="Calibri"/>
                <a:cs typeface="Calibri"/>
              </a:rPr>
              <a:t>Sizin</a:t>
            </a:r>
            <a:r>
              <a:rPr sz="30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67" spc="-7" dirty="0">
                <a:solidFill>
                  <a:prstClr val="black"/>
                </a:solidFill>
                <a:latin typeface="Calibri"/>
                <a:cs typeface="Calibri"/>
              </a:rPr>
              <a:t>neyi cevaplamanızı</a:t>
            </a:r>
            <a:r>
              <a:rPr sz="3067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67" spc="-13" dirty="0">
                <a:solidFill>
                  <a:prstClr val="black"/>
                </a:solidFill>
                <a:latin typeface="Calibri"/>
                <a:cs typeface="Calibri"/>
              </a:rPr>
              <a:t>istiyor?</a:t>
            </a:r>
            <a:endParaRPr sz="3067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159" y="2922015"/>
            <a:ext cx="4012184" cy="27035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00667" y="3063578"/>
            <a:ext cx="3248660" cy="2165550"/>
          </a:xfrm>
          <a:prstGeom prst="rect">
            <a:avLst/>
          </a:prstGeom>
        </p:spPr>
        <p:txBody>
          <a:bodyPr vert="horz" wrap="square" lIns="0" tIns="74507" rIns="0" bIns="0" rtlCol="0">
            <a:spAutoFit/>
          </a:bodyPr>
          <a:lstStyle/>
          <a:p>
            <a:pPr marL="16933" marR="1122652" defTabSz="1219170">
              <a:lnSpc>
                <a:spcPts val="4093"/>
              </a:lnSpc>
              <a:spcBef>
                <a:spcPts val="587"/>
              </a:spcBef>
            </a:pPr>
            <a:r>
              <a:rPr sz="3733" spc="-7" dirty="0">
                <a:solidFill>
                  <a:srgbClr val="FFFFFF"/>
                </a:solidFill>
                <a:latin typeface="Calibri"/>
                <a:cs typeface="Calibri"/>
              </a:rPr>
              <a:t>Metni</a:t>
            </a:r>
            <a:r>
              <a:rPr sz="3733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33" spc="-13" dirty="0">
                <a:solidFill>
                  <a:srgbClr val="FFFFFF"/>
                </a:solidFill>
                <a:latin typeface="Calibri"/>
                <a:cs typeface="Calibri"/>
              </a:rPr>
              <a:t>sizin </a:t>
            </a:r>
            <a:r>
              <a:rPr sz="3733" spc="-8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33" spc="-7" dirty="0">
                <a:solidFill>
                  <a:srgbClr val="FFFFFF"/>
                </a:solidFill>
                <a:latin typeface="Calibri"/>
                <a:cs typeface="Calibri"/>
              </a:rPr>
              <a:t>anlam</a:t>
            </a:r>
            <a:endParaRPr sz="3733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>
              <a:lnSpc>
                <a:spcPts val="3847"/>
              </a:lnSpc>
            </a:pPr>
            <a:r>
              <a:rPr sz="3733" spc="-20" dirty="0">
                <a:solidFill>
                  <a:srgbClr val="FFFFFF"/>
                </a:solidFill>
                <a:latin typeface="Calibri"/>
                <a:cs typeface="Calibri"/>
              </a:rPr>
              <a:t>çerçevenize</a:t>
            </a:r>
            <a:r>
              <a:rPr sz="3733" spc="-10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33" spc="-27" dirty="0">
                <a:solidFill>
                  <a:srgbClr val="FFFFFF"/>
                </a:solidFill>
                <a:latin typeface="Calibri"/>
                <a:cs typeface="Calibri"/>
              </a:rPr>
              <a:t>göre</a:t>
            </a:r>
            <a:endParaRPr sz="3733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>
              <a:lnSpc>
                <a:spcPts val="4300"/>
              </a:lnSpc>
            </a:pPr>
            <a:r>
              <a:rPr sz="3733" spc="-13" dirty="0">
                <a:solidFill>
                  <a:srgbClr val="FFFFFF"/>
                </a:solidFill>
                <a:latin typeface="Calibri"/>
                <a:cs typeface="Calibri"/>
              </a:rPr>
              <a:t>değil;</a:t>
            </a:r>
            <a:endParaRPr sz="3733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681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650342"/>
            <a:ext cx="397510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800" dirty="0">
                <a:solidFill>
                  <a:srgbClr val="464646"/>
                </a:solidFill>
              </a:rPr>
              <a:t>2019</a:t>
            </a:r>
            <a:r>
              <a:rPr sz="4800" spc="-53" dirty="0">
                <a:solidFill>
                  <a:srgbClr val="464646"/>
                </a:solidFill>
              </a:rPr>
              <a:t> </a:t>
            </a:r>
            <a:r>
              <a:rPr sz="4800" spc="-7" dirty="0">
                <a:solidFill>
                  <a:srgbClr val="464646"/>
                </a:solidFill>
              </a:rPr>
              <a:t>FEN</a:t>
            </a:r>
            <a:r>
              <a:rPr sz="4800" spc="-47" dirty="0">
                <a:solidFill>
                  <a:srgbClr val="464646"/>
                </a:solidFill>
              </a:rPr>
              <a:t> </a:t>
            </a:r>
            <a:r>
              <a:rPr sz="4800" spc="-13" dirty="0">
                <a:solidFill>
                  <a:srgbClr val="464646"/>
                </a:solidFill>
              </a:rPr>
              <a:t>LİSESİ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78519" y="1514349"/>
            <a:ext cx="15240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33" b="1" spc="-13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0709" y="1884340"/>
          <a:ext cx="11617112" cy="4870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7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2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345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100" b="1" spc="-15" dirty="0">
                          <a:latin typeface="Calibri"/>
                          <a:cs typeface="Calibri"/>
                        </a:rPr>
                        <a:t>Okul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 Adı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583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00"/>
                        </a:lnSpc>
                      </a:pPr>
                      <a:r>
                        <a:rPr sz="2100" b="1" spc="-5" dirty="0">
                          <a:latin typeface="Calibri"/>
                          <a:cs typeface="Calibri"/>
                        </a:rPr>
                        <a:t>En 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Düşük</a:t>
                      </a:r>
                      <a:r>
                        <a:rPr sz="21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20" dirty="0">
                          <a:latin typeface="Calibri"/>
                          <a:cs typeface="Calibri"/>
                        </a:rPr>
                        <a:t>Yüzdelik</a:t>
                      </a:r>
                      <a:endParaRPr sz="21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ts val="1914"/>
                        </a:lnSpc>
                      </a:pPr>
                      <a:r>
                        <a:rPr sz="2100" b="1" spc="-5" dirty="0">
                          <a:latin typeface="Calibri"/>
                          <a:cs typeface="Calibri"/>
                        </a:rPr>
                        <a:t>Dilim</a:t>
                      </a:r>
                      <a:r>
                        <a:rPr sz="2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(%)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2100" b="1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20" dirty="0">
                          <a:latin typeface="Calibri"/>
                          <a:cs typeface="Calibri"/>
                        </a:rPr>
                        <a:t>Yüksek</a:t>
                      </a:r>
                      <a:endParaRPr sz="21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914"/>
                        </a:lnSpc>
                      </a:pPr>
                      <a:r>
                        <a:rPr sz="2100" b="1" spc="-20" dirty="0">
                          <a:latin typeface="Calibri"/>
                          <a:cs typeface="Calibri"/>
                        </a:rPr>
                        <a:t>Yüzdelik</a:t>
                      </a:r>
                      <a:r>
                        <a:rPr sz="2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Dilim</a:t>
                      </a:r>
                      <a:r>
                        <a:rPr sz="2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(%)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sz="2100" b="1" spc="-5" dirty="0">
                          <a:latin typeface="Calibri"/>
                          <a:cs typeface="Calibri"/>
                        </a:rPr>
                        <a:t>22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TEMMUZ 2019</a:t>
                      </a:r>
                      <a:endParaRPr sz="2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914"/>
                        </a:lnSpc>
                        <a:spcBef>
                          <a:spcPts val="10"/>
                        </a:spcBef>
                      </a:pPr>
                      <a:r>
                        <a:rPr sz="2100" b="1" spc="-20" dirty="0">
                          <a:latin typeface="Calibri"/>
                          <a:cs typeface="Calibri"/>
                        </a:rPr>
                        <a:t>TARİHLİ</a:t>
                      </a:r>
                      <a:r>
                        <a:rPr sz="2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30" dirty="0">
                          <a:latin typeface="Calibri"/>
                          <a:cs typeface="Calibri"/>
                        </a:rPr>
                        <a:t>TABAN</a:t>
                      </a:r>
                      <a:r>
                        <a:rPr sz="2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5" dirty="0">
                          <a:latin typeface="Calibri"/>
                          <a:cs typeface="Calibri"/>
                        </a:rPr>
                        <a:t>PUAN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752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5" dirty="0">
                          <a:latin typeface="Calibri"/>
                          <a:cs typeface="Calibri"/>
                        </a:rPr>
                        <a:t>Eyüp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Aygar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 Fen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0,57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0,01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486,7926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35" dirty="0">
                          <a:latin typeface="Calibri"/>
                          <a:cs typeface="Calibri"/>
                        </a:rPr>
                        <a:t>Yahya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Akel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1A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1,17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1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0,57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1A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478,7574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1A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752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Sesim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Sarpkaya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2,27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0,05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467,2763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40" dirty="0">
                          <a:latin typeface="Calibri"/>
                          <a:cs typeface="Calibri"/>
                        </a:rPr>
                        <a:t>75.Yıl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4,18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1,23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451,5778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752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30" dirty="0">
                          <a:latin typeface="Calibri"/>
                          <a:cs typeface="Calibri"/>
                        </a:rPr>
                        <a:t>Tarsus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Şehit</a:t>
                      </a:r>
                      <a:r>
                        <a:rPr sz="2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Halil</a:t>
                      </a:r>
                      <a:r>
                        <a:rPr sz="2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Özdemir</a:t>
                      </a:r>
                      <a:r>
                        <a:rPr sz="2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2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A3A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5,14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A3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1,94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A3A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444,5752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A3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742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Erdemli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Borsa</a:t>
                      </a:r>
                      <a:r>
                        <a:rPr sz="2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İstanbul</a:t>
                      </a:r>
                      <a:r>
                        <a:rPr sz="2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6,36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0,11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436,3174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744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Silifke</a:t>
                      </a:r>
                      <a:r>
                        <a:rPr sz="2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BED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6,71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B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0,31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BED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434,0226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BE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7461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Şehit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İbrahim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Armut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2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7,79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0,34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427,2259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744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Mehmet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Akif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Sosyal</a:t>
                      </a:r>
                      <a:r>
                        <a:rPr sz="2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Bilimler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12,64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5,51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401,0515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18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23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650342"/>
            <a:ext cx="5582072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800" dirty="0">
                <a:solidFill>
                  <a:srgbClr val="464646"/>
                </a:solidFill>
              </a:rPr>
              <a:t>2019</a:t>
            </a:r>
            <a:r>
              <a:rPr sz="4800" spc="-47" dirty="0">
                <a:solidFill>
                  <a:srgbClr val="464646"/>
                </a:solidFill>
              </a:rPr>
              <a:t> </a:t>
            </a:r>
            <a:r>
              <a:rPr sz="4800" spc="-13" dirty="0">
                <a:solidFill>
                  <a:srgbClr val="464646"/>
                </a:solidFill>
              </a:rPr>
              <a:t>ANADOLU</a:t>
            </a:r>
            <a:r>
              <a:rPr sz="4800" spc="-33" dirty="0">
                <a:solidFill>
                  <a:srgbClr val="464646"/>
                </a:solidFill>
              </a:rPr>
              <a:t> </a:t>
            </a:r>
            <a:r>
              <a:rPr sz="4800" spc="-13" dirty="0">
                <a:solidFill>
                  <a:srgbClr val="464646"/>
                </a:solidFill>
              </a:rPr>
              <a:t>LİSESİ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78519" y="1514349"/>
            <a:ext cx="15240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33" b="1" spc="-13" dirty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7210" y="2008801"/>
          <a:ext cx="11058311" cy="4676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87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8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964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41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823594">
                        <a:lnSpc>
                          <a:spcPct val="100000"/>
                        </a:lnSpc>
                      </a:pPr>
                      <a:r>
                        <a:rPr sz="2700" spc="-10" dirty="0">
                          <a:latin typeface="Calibri"/>
                          <a:cs typeface="Calibri"/>
                        </a:rPr>
                        <a:t>Okul</a:t>
                      </a:r>
                      <a:r>
                        <a:rPr sz="2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Adı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4765" indent="432434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En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Düşük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25" dirty="0">
                          <a:latin typeface="Calibri"/>
                          <a:cs typeface="Calibri"/>
                        </a:rPr>
                        <a:t>Yüzdelik</a:t>
                      </a:r>
                      <a:r>
                        <a:rPr sz="2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Dilim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(%)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2015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351155" marR="342900" algn="ctr">
                        <a:lnSpc>
                          <a:spcPts val="2400"/>
                        </a:lnSpc>
                        <a:spcBef>
                          <a:spcPts val="25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27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25" dirty="0">
                          <a:latin typeface="Calibri"/>
                          <a:cs typeface="Calibri"/>
                        </a:rPr>
                        <a:t>Yüksek </a:t>
                      </a:r>
                      <a:r>
                        <a:rPr sz="2700" spc="-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25" dirty="0">
                          <a:latin typeface="Calibri"/>
                          <a:cs typeface="Calibri"/>
                        </a:rPr>
                        <a:t>Yüzdelik </a:t>
                      </a:r>
                      <a:r>
                        <a:rPr sz="2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Dilim</a:t>
                      </a:r>
                      <a:r>
                        <a:rPr sz="2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(%)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2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150495" algn="ctr">
                        <a:lnSpc>
                          <a:spcPts val="2400"/>
                        </a:lnSpc>
                        <a:spcBef>
                          <a:spcPts val="25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22</a:t>
                      </a:r>
                      <a:r>
                        <a:rPr sz="27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TEMMUZ</a:t>
                      </a:r>
                      <a:r>
                        <a:rPr sz="27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2019 </a:t>
                      </a:r>
                      <a:r>
                        <a:rPr sz="27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25" dirty="0">
                          <a:latin typeface="Calibri"/>
                          <a:cs typeface="Calibri"/>
                        </a:rPr>
                        <a:t>TARİHLİ </a:t>
                      </a:r>
                      <a:r>
                        <a:rPr sz="2700" spc="-35" dirty="0">
                          <a:latin typeface="Calibri"/>
                          <a:cs typeface="Calibri"/>
                        </a:rPr>
                        <a:t>TABAN </a:t>
                      </a:r>
                      <a:r>
                        <a:rPr sz="2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5" dirty="0">
                          <a:latin typeface="Calibri"/>
                          <a:cs typeface="Calibri"/>
                        </a:rPr>
                        <a:t>PUAN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2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5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2700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İçel</a:t>
                      </a:r>
                      <a:r>
                        <a:rPr sz="2700" spc="-15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Anadolu</a:t>
                      </a:r>
                      <a:r>
                        <a:rPr sz="2700" spc="-35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Lisesi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59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4,25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59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31825">
                        <a:lnSpc>
                          <a:spcPct val="100000"/>
                        </a:lnSpc>
                      </a:pPr>
                      <a:r>
                        <a:rPr sz="2700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1,18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59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700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451,1178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59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4997">
                <a:tc>
                  <a:txBody>
                    <a:bodyPr/>
                    <a:lstStyle/>
                    <a:p>
                      <a:pPr marL="9525" marR="20637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2700" spc="-10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Mersin </a:t>
                      </a:r>
                      <a:r>
                        <a:rPr sz="2700" spc="-25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Yusuf</a:t>
                      </a:r>
                      <a:r>
                        <a:rPr sz="2700" spc="-15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20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Kalkavan </a:t>
                      </a:r>
                      <a:r>
                        <a:rPr sz="2700" spc="-434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Anadolu</a:t>
                      </a:r>
                      <a:r>
                        <a:rPr sz="2700" spc="-25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Lisesi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1540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BE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6,25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67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BE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31825">
                        <a:lnSpc>
                          <a:spcPct val="100000"/>
                        </a:lnSpc>
                      </a:pPr>
                      <a:r>
                        <a:rPr sz="2700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4,25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67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BE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700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437,0122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67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BE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5017">
                <a:tc>
                  <a:txBody>
                    <a:bodyPr/>
                    <a:lstStyle/>
                    <a:p>
                      <a:pPr marL="9525" marR="95504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2700" spc="-5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MTSO</a:t>
                      </a:r>
                      <a:r>
                        <a:rPr sz="2700" spc="-75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Anadolu </a:t>
                      </a:r>
                      <a:r>
                        <a:rPr sz="2700" spc="-434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0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Lisesi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1540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A3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9,48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67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A3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31825">
                        <a:lnSpc>
                          <a:spcPct val="100000"/>
                        </a:lnSpc>
                      </a:pPr>
                      <a:r>
                        <a:rPr sz="2700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6,27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67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A3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700" dirty="0">
                          <a:solidFill>
                            <a:srgbClr val="005F92"/>
                          </a:solidFill>
                          <a:latin typeface="Calibri"/>
                          <a:cs typeface="Calibri"/>
                        </a:rPr>
                        <a:t>417,4252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67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A3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27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1367 okul merkezi sınavla öğrenci alacak.</a:t>
            </a: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089397"/>
              </p:ext>
            </p:extLst>
          </p:nvPr>
        </p:nvGraphicFramePr>
        <p:xfrm>
          <a:off x="3359696" y="1500808"/>
          <a:ext cx="8640960" cy="4520480"/>
        </p:xfrm>
        <a:graphic>
          <a:graphicData uri="http://schemas.openxmlformats.org/drawingml/2006/table">
            <a:tbl>
              <a:tblPr/>
              <a:tblGrid>
                <a:gridCol w="1845973">
                  <a:extLst>
                    <a:ext uri="{9D8B030D-6E8A-4147-A177-3AD203B41FA5}">
                      <a16:colId xmlns="" xmlns:a16="http://schemas.microsoft.com/office/drawing/2014/main" val="3740123739"/>
                    </a:ext>
                  </a:extLst>
                </a:gridCol>
                <a:gridCol w="2521695">
                  <a:extLst>
                    <a:ext uri="{9D8B030D-6E8A-4147-A177-3AD203B41FA5}">
                      <a16:colId xmlns="" xmlns:a16="http://schemas.microsoft.com/office/drawing/2014/main" val="2764654611"/>
                    </a:ext>
                  </a:extLst>
                </a:gridCol>
                <a:gridCol w="2249895">
                  <a:extLst>
                    <a:ext uri="{9D8B030D-6E8A-4147-A177-3AD203B41FA5}">
                      <a16:colId xmlns="" xmlns:a16="http://schemas.microsoft.com/office/drawing/2014/main" val="1694531976"/>
                    </a:ext>
                  </a:extLst>
                </a:gridCol>
                <a:gridCol w="2023397">
                  <a:extLst>
                    <a:ext uri="{9D8B030D-6E8A-4147-A177-3AD203B41FA5}">
                      <a16:colId xmlns="" xmlns:a16="http://schemas.microsoft.com/office/drawing/2014/main" val="4075762935"/>
                    </a:ext>
                  </a:extLst>
                </a:gridCol>
              </a:tblGrid>
              <a:tr h="45860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OKULLARIN KONTENJANLARI VE İSTATİSTİKLER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12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4726558"/>
                  </a:ext>
                </a:extLst>
              </a:tr>
              <a:tr h="870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OKUL TÜRÜ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2019 KONTANJANLAR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2020 KONTANJANLAR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2021 KONTANJANLAR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8890587"/>
                  </a:ext>
                </a:extLst>
              </a:tr>
              <a:tr h="290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 Lisesi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34.590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46.650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36.980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67700721"/>
                  </a:ext>
                </a:extLst>
              </a:tr>
              <a:tr h="580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 bilimler Lisesi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9.420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12.846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10.142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6333624"/>
                  </a:ext>
                </a:extLst>
              </a:tr>
              <a:tr h="290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Anadolu Lisesi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71.946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56.396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72635796"/>
                  </a:ext>
                </a:extLst>
              </a:tr>
              <a:tr h="870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Mesleki ve Teknik Anadolu Lisesi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40.370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33.930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9212659"/>
                  </a:ext>
                </a:extLst>
              </a:tr>
              <a:tr h="870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Anadolu imam Hatip Lisesi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28.770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42.098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36.712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5561754"/>
                  </a:ext>
                </a:extLst>
              </a:tr>
              <a:tr h="29013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>
                          <a:solidFill>
                            <a:srgbClr val="C5041D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>
                          <a:solidFill>
                            <a:srgbClr val="C5041D"/>
                          </a:solidFill>
                          <a:effectLst/>
                          <a:latin typeface="Calibri" panose="020F0502020204030204" pitchFamily="34" charset="0"/>
                        </a:rPr>
                        <a:t>139.600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>
                          <a:solidFill>
                            <a:srgbClr val="C5041D"/>
                          </a:solidFill>
                          <a:effectLst/>
                          <a:latin typeface="Calibri" panose="020F0502020204030204" pitchFamily="34" charset="0"/>
                        </a:rPr>
                        <a:t>213.910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 dirty="0">
                          <a:solidFill>
                            <a:srgbClr val="C5041D"/>
                          </a:solidFill>
                          <a:effectLst/>
                          <a:latin typeface="Calibri" panose="020F0502020204030204" pitchFamily="34" charset="0"/>
                        </a:rPr>
                        <a:t>174.160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5661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650342"/>
            <a:ext cx="8956887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800" dirty="0">
                <a:solidFill>
                  <a:srgbClr val="464646"/>
                </a:solidFill>
              </a:rPr>
              <a:t>2019</a:t>
            </a:r>
            <a:r>
              <a:rPr sz="4800" spc="-20" dirty="0">
                <a:solidFill>
                  <a:srgbClr val="464646"/>
                </a:solidFill>
              </a:rPr>
              <a:t> </a:t>
            </a:r>
            <a:r>
              <a:rPr sz="4800" spc="-13" dirty="0">
                <a:solidFill>
                  <a:srgbClr val="464646"/>
                </a:solidFill>
              </a:rPr>
              <a:t>ANADOLU</a:t>
            </a:r>
            <a:r>
              <a:rPr sz="4800" dirty="0">
                <a:solidFill>
                  <a:srgbClr val="464646"/>
                </a:solidFill>
              </a:rPr>
              <a:t> İMAM </a:t>
            </a:r>
            <a:r>
              <a:rPr sz="4800" spc="-80" dirty="0">
                <a:solidFill>
                  <a:srgbClr val="464646"/>
                </a:solidFill>
              </a:rPr>
              <a:t>HATİP</a:t>
            </a:r>
            <a:r>
              <a:rPr sz="4800" spc="-20" dirty="0">
                <a:solidFill>
                  <a:srgbClr val="464646"/>
                </a:solidFill>
              </a:rPr>
              <a:t> </a:t>
            </a:r>
            <a:r>
              <a:rPr sz="4800" spc="-13" dirty="0">
                <a:solidFill>
                  <a:srgbClr val="464646"/>
                </a:solidFill>
              </a:rPr>
              <a:t>LİSESİ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78519" y="1514349"/>
            <a:ext cx="15240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33" b="1" spc="-13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28028" y="2900848"/>
            <a:ext cx="59267" cy="18627"/>
          </a:xfrm>
          <a:custGeom>
            <a:avLst/>
            <a:gdLst/>
            <a:ahLst/>
            <a:cxnLst/>
            <a:rect l="l" t="t" r="r" b="b"/>
            <a:pathLst>
              <a:path w="44450" h="13969">
                <a:moveTo>
                  <a:pt x="44196" y="0"/>
                </a:moveTo>
                <a:lnTo>
                  <a:pt x="0" y="0"/>
                </a:lnTo>
                <a:lnTo>
                  <a:pt x="0" y="13716"/>
                </a:lnTo>
                <a:lnTo>
                  <a:pt x="44196" y="1371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4873" y="1980352"/>
          <a:ext cx="11905825" cy="4422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68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30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38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89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30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42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spc="-15" dirty="0">
                          <a:latin typeface="Calibri"/>
                          <a:cs typeface="Calibri"/>
                        </a:rPr>
                        <a:t>Okul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Adı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410845">
                        <a:lnSpc>
                          <a:spcPct val="100000"/>
                        </a:lnSpc>
                      </a:pPr>
                      <a:r>
                        <a:rPr sz="2100" spc="-15" dirty="0">
                          <a:latin typeface="Calibri"/>
                          <a:cs typeface="Calibri"/>
                        </a:rPr>
                        <a:t>Okul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30" dirty="0">
                          <a:latin typeface="Calibri"/>
                          <a:cs typeface="Calibri"/>
                        </a:rPr>
                        <a:t>Türü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02870" marR="92710" indent="342900">
                        <a:lnSpc>
                          <a:spcPct val="100000"/>
                        </a:lnSpc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En Düşük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Yüzdelik</a:t>
                      </a:r>
                      <a:r>
                        <a:rPr sz="2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Dilim</a:t>
                      </a:r>
                      <a:r>
                        <a:rPr sz="2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(%)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164465" marR="15494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2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Yüksek </a:t>
                      </a:r>
                      <a:r>
                        <a:rPr sz="21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Yüzdelik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Dilim</a:t>
                      </a:r>
                      <a:r>
                        <a:rPr sz="2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(%)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227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9850" marR="60325" indent="138430">
                        <a:lnSpc>
                          <a:spcPct val="100600"/>
                        </a:lnSpc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22 TEMMUZ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2019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TARİHLİ</a:t>
                      </a:r>
                      <a:r>
                        <a:rPr sz="2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35" dirty="0">
                          <a:latin typeface="Calibri"/>
                          <a:cs typeface="Calibri"/>
                        </a:rPr>
                        <a:t>TABAN</a:t>
                      </a:r>
                      <a:r>
                        <a:rPr sz="2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PUAN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0504">
                <a:tc>
                  <a:txBody>
                    <a:bodyPr/>
                    <a:lstStyle/>
                    <a:p>
                      <a:pPr marL="9525" marR="6172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15" dirty="0">
                          <a:latin typeface="Calibri"/>
                          <a:cs typeface="Calibri"/>
                        </a:rPr>
                        <a:t>Yenişehir</a:t>
                      </a:r>
                      <a:r>
                        <a:rPr sz="2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2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İmam </a:t>
                      </a:r>
                      <a:r>
                        <a:rPr sz="21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Hatip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D1"/>
                    </a:solidFill>
                  </a:tcPr>
                </a:tc>
                <a:tc>
                  <a:txBody>
                    <a:bodyPr/>
                    <a:lstStyle/>
                    <a:p>
                      <a:pPr marL="343535" marR="196215" indent="-1390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2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İmam </a:t>
                      </a:r>
                      <a:r>
                        <a:rPr sz="21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Hatip</a:t>
                      </a:r>
                      <a:r>
                        <a:rPr sz="2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9,46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14901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0,53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14901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D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417,5038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1473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8059">
                <a:tc>
                  <a:txBody>
                    <a:bodyPr/>
                    <a:lstStyle/>
                    <a:p>
                      <a:pPr marL="9525">
                        <a:lnSpc>
                          <a:spcPts val="1900"/>
                        </a:lnSpc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Şehit 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Kübra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Doğanay</a:t>
                      </a:r>
                      <a:endParaRPr sz="21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2100" spc="-15" dirty="0">
                          <a:latin typeface="Calibri"/>
                          <a:cs typeface="Calibri"/>
                        </a:rPr>
                        <a:t>Kız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 Anadolu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İmam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Hatip</a:t>
                      </a:r>
                      <a:endParaRPr sz="21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1910"/>
                        </a:lnSpc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BEDF"/>
                    </a:solidFill>
                  </a:tcPr>
                </a:tc>
                <a:tc>
                  <a:txBody>
                    <a:bodyPr/>
                    <a:lstStyle/>
                    <a:p>
                      <a:pPr marL="343535" marR="196215" indent="-13906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2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İmam </a:t>
                      </a:r>
                      <a:r>
                        <a:rPr sz="21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Hatip</a:t>
                      </a:r>
                      <a:r>
                        <a:rPr sz="2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591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B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22,5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2785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BED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9,5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2785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BED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361,7279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27601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8BE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0504">
                <a:tc>
                  <a:txBody>
                    <a:bodyPr/>
                    <a:lstStyle/>
                    <a:p>
                      <a:pPr marL="9525" marR="7880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Mersin</a:t>
                      </a:r>
                      <a:r>
                        <a:rPr sz="2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2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İmam </a:t>
                      </a:r>
                      <a:r>
                        <a:rPr sz="21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Hatip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A3A7"/>
                    </a:solidFill>
                  </a:tcPr>
                </a:tc>
                <a:tc>
                  <a:txBody>
                    <a:bodyPr/>
                    <a:lstStyle/>
                    <a:p>
                      <a:pPr marL="343535" marR="196215" indent="-1390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2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İmam </a:t>
                      </a:r>
                      <a:r>
                        <a:rPr sz="21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Hatip</a:t>
                      </a:r>
                      <a:r>
                        <a:rPr sz="2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A3A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26,36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A3A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10,04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A3A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349,4196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1473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A3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053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Erdemli</a:t>
                      </a:r>
                      <a:r>
                        <a:rPr sz="2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Kız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Anadolu İmam</a:t>
                      </a:r>
                      <a:endParaRPr sz="21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Hatip</a:t>
                      </a:r>
                      <a:r>
                        <a:rPr sz="2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2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İmam</a:t>
                      </a:r>
                      <a:endParaRPr sz="2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Hatip</a:t>
                      </a:r>
                      <a:r>
                        <a:rPr sz="2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Lisesi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33,99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1507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11,24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1507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327,6807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1481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D2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811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650342"/>
            <a:ext cx="7921413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tr-TR" sz="4800" spc="-20" dirty="0">
                <a:solidFill>
                  <a:srgbClr val="464646"/>
                </a:solidFill>
              </a:rPr>
              <a:t>2019 </a:t>
            </a:r>
            <a:r>
              <a:rPr sz="4800" spc="-20" dirty="0">
                <a:solidFill>
                  <a:srgbClr val="464646"/>
                </a:solidFill>
              </a:rPr>
              <a:t>OKULLARDAN</a:t>
            </a:r>
            <a:r>
              <a:rPr sz="4800" spc="-40" dirty="0">
                <a:solidFill>
                  <a:srgbClr val="464646"/>
                </a:solidFill>
              </a:rPr>
              <a:t> </a:t>
            </a:r>
            <a:r>
              <a:rPr sz="4800" spc="-7" dirty="0">
                <a:solidFill>
                  <a:srgbClr val="464646"/>
                </a:solidFill>
              </a:rPr>
              <a:t>ÖRNEKLER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278519" y="1514349"/>
            <a:ext cx="15240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33" b="1" spc="-13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9825" y="1792563"/>
          <a:ext cx="11238652" cy="4927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74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04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23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09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74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Yerleştirildiği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Okul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8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Puanı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8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Yüzdelik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Dilim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8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DOĞRU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TOPLAMI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8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NET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TOPLAMI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48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847">
                <a:tc rowSpan="2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EYÜP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AYGAR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LİSESİ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0,01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90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90,00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8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R="466725" algn="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486,7926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0,57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87,33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653">
                <a:tc rowSpan="2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spc="-35" dirty="0">
                          <a:latin typeface="Calibri"/>
                          <a:cs typeface="Calibri"/>
                        </a:rPr>
                        <a:t>YAHYA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AKEL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FEN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LİSESİ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A1F28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466725" algn="r">
                        <a:lnSpc>
                          <a:spcPts val="144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479,9489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DA1F2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4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1,06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4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4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84,67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DA1F28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A1F28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466725" algn="r">
                        <a:lnSpc>
                          <a:spcPts val="126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479,1919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6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1,11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6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6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85,00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58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İÇEL ANADOLU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LİSESİ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A1F2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466725" algn="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478,5957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A1F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1,18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85,33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06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A1F2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466725" algn="r">
                        <a:lnSpc>
                          <a:spcPts val="138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478,5383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DA1F2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1,18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8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85,67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DA1F28"/>
                      </a:solidFill>
                      <a:prstDash val="solid"/>
                    </a:lnR>
                    <a:lnT w="6350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2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A1F2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466725" algn="r">
                        <a:lnSpc>
                          <a:spcPts val="125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451,0134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5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4,26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5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5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76,67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4845">
                <a:tc rowSpan="2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YUSUF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KALKAVAN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LİSESİ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466725" algn="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451,1128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4,25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78,67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48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466725" algn="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436,7882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6,29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77,00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4845">
                <a:tc rowSpan="2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MEHMET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AKİF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ERSOY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SOSYAL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BİLİMLER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LİSESİ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505459" algn="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414,575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9,98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66,67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48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466725" algn="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400,9357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12,67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67,67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4880">
                <a:tc rowSpan="2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HACI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ZARİFE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ÇELEBİ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AYGAR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LİSESİ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66725" algn="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412,4371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10,38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67,33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48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66725" algn="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368,7746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20,49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60,00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48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ÇAMLIBEL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MESLEKİ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TEKNİK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LİSESİ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R="466725" algn="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287,1233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50,74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34,67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047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R="46672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283,1769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535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52,5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535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535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31,67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535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4845">
                <a:tc rowSpan="2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İMKB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MESLEKİ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TEKNİK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LİSESİ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8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466725" algn="r">
                        <a:lnSpc>
                          <a:spcPts val="14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372,0632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19,58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57,00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48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8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466725" algn="r">
                        <a:lnSpc>
                          <a:spcPts val="14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377,2408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18,19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57,00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863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650342"/>
            <a:ext cx="9343813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tr-TR" sz="4800" spc="-20" dirty="0">
                <a:solidFill>
                  <a:srgbClr val="464646"/>
                </a:solidFill>
              </a:rPr>
              <a:t>2019 </a:t>
            </a:r>
            <a:r>
              <a:rPr sz="4800" spc="-20" dirty="0">
                <a:solidFill>
                  <a:srgbClr val="464646"/>
                </a:solidFill>
              </a:rPr>
              <a:t>OKULLARDAN</a:t>
            </a:r>
            <a:r>
              <a:rPr sz="4800" spc="-40" dirty="0">
                <a:solidFill>
                  <a:srgbClr val="464646"/>
                </a:solidFill>
              </a:rPr>
              <a:t> </a:t>
            </a:r>
            <a:r>
              <a:rPr sz="4800" spc="-7" dirty="0">
                <a:solidFill>
                  <a:srgbClr val="464646"/>
                </a:solidFill>
              </a:rPr>
              <a:t>ÖRNEKLER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278519" y="1514349"/>
            <a:ext cx="15240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33" b="1" spc="-13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5120" y="1888573"/>
          <a:ext cx="11714474" cy="480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5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81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8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81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81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8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81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81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81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1816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1816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1816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816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1816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1816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1816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518160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51816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518160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</a:tblGrid>
              <a:tr h="465667">
                <a:tc gridSpan="2"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Yerleştirildiği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Okul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276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Türkçe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276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Matematik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276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Bilimleri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276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T.C.İnk.Tar.ve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2288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Atatürkçülük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0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Din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Kült.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Ah.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Bil.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276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Y.Dil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276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91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7912">
                <a:tc rowSpan="2" gridSpan="2"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EYÜP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AYGAR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LİSESİ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8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81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8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1187">
                <a:tc>
                  <a:txBody>
                    <a:bodyPr/>
                    <a:lstStyle/>
                    <a:p>
                      <a:pPr marL="60960" algn="ctr">
                        <a:lnSpc>
                          <a:spcPts val="645"/>
                        </a:lnSpc>
                        <a:spcBef>
                          <a:spcPts val="8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YAHYA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AKEL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FEN LİSESİ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DA1F28"/>
                      </a:solidFill>
                      <a:prstDash val="solid"/>
                    </a:lnR>
                    <a:lnT w="28575" cap="flat" cmpd="sng" algn="ctr">
                      <a:solidFill>
                        <a:srgbClr val="DA1F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DA1F2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DA1F28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191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148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BE3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2203"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İÇEL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LİSESİ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DA1F28"/>
                      </a:solidFill>
                      <a:prstDash val="solid"/>
                    </a:lnR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DA1F2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2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DA1F28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28575">
                      <a:solidFill>
                        <a:srgbClr val="DA1F28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004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A1F28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7913">
                <a:tc rowSpan="2" gridSpan="2">
                  <a:txBody>
                    <a:bodyPr/>
                    <a:lstStyle/>
                    <a:p>
                      <a:pPr marL="740410" marR="102235" indent="-6286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YUSUF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KALKAVAN ANADOLU </a:t>
                      </a:r>
                      <a:r>
                        <a:rPr sz="140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LİSESİ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791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08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MEHMET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AKİF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ERSOY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SOSYAL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BİLİMLER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LİSESİ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786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7947">
                <a:tc rowSpan="2" gridSpan="2">
                  <a:txBody>
                    <a:bodyPr/>
                    <a:lstStyle/>
                    <a:p>
                      <a:pPr marL="740410" marR="55244" indent="-6756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HACI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ZARİFE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AYGAR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ANADOLU </a:t>
                      </a:r>
                      <a:r>
                        <a:rPr sz="140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LİSESİ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0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794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7929">
                <a:tc rowSpan="2" gridSpan="2">
                  <a:txBody>
                    <a:bodyPr/>
                    <a:lstStyle/>
                    <a:p>
                      <a:pPr marL="447675" marR="71755" indent="-3695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ÇAMLIBEL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MESLEKİ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TEKNİK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40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LİSESİ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41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937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7929">
                <a:tc rowSpan="2" gridSpan="2">
                  <a:txBody>
                    <a:bodyPr/>
                    <a:lstStyle/>
                    <a:p>
                      <a:pPr marL="447675" marR="199390" indent="-24320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İMKB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MESLEKİ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TEKNİK </a:t>
                      </a:r>
                      <a:r>
                        <a:rPr sz="140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LİSESİ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0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436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83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1367 okul merkezi sınavla öğrenci alacak.</a:t>
            </a: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013341"/>
              </p:ext>
            </p:extLst>
          </p:nvPr>
        </p:nvGraphicFramePr>
        <p:xfrm>
          <a:off x="3431704" y="1514663"/>
          <a:ext cx="8228202" cy="4351336"/>
        </p:xfrm>
        <a:graphic>
          <a:graphicData uri="http://schemas.openxmlformats.org/drawingml/2006/table">
            <a:tbl>
              <a:tblPr/>
              <a:tblGrid>
                <a:gridCol w="2081075">
                  <a:extLst>
                    <a:ext uri="{9D8B030D-6E8A-4147-A177-3AD203B41FA5}">
                      <a16:colId xmlns="" xmlns:a16="http://schemas.microsoft.com/office/drawing/2014/main" val="3566467149"/>
                    </a:ext>
                  </a:extLst>
                </a:gridCol>
                <a:gridCol w="1273269">
                  <a:extLst>
                    <a:ext uri="{9D8B030D-6E8A-4147-A177-3AD203B41FA5}">
                      <a16:colId xmlns="" xmlns:a16="http://schemas.microsoft.com/office/drawing/2014/main" val="2183437293"/>
                    </a:ext>
                  </a:extLst>
                </a:gridCol>
                <a:gridCol w="2174167">
                  <a:extLst>
                    <a:ext uri="{9D8B030D-6E8A-4147-A177-3AD203B41FA5}">
                      <a16:colId xmlns="" xmlns:a16="http://schemas.microsoft.com/office/drawing/2014/main" val="1868187789"/>
                    </a:ext>
                  </a:extLst>
                </a:gridCol>
                <a:gridCol w="2114107">
                  <a:extLst>
                    <a:ext uri="{9D8B030D-6E8A-4147-A177-3AD203B41FA5}">
                      <a16:colId xmlns="" xmlns:a16="http://schemas.microsoft.com/office/drawing/2014/main" val="1027249329"/>
                    </a:ext>
                  </a:extLst>
                </a:gridCol>
                <a:gridCol w="585584">
                  <a:extLst>
                    <a:ext uri="{9D8B030D-6E8A-4147-A177-3AD203B41FA5}">
                      <a16:colId xmlns="" xmlns:a16="http://schemas.microsoft.com/office/drawing/2014/main" val="3830568342"/>
                    </a:ext>
                  </a:extLst>
                </a:gridCol>
              </a:tblGrid>
              <a:tr h="44144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MERSİN OKUL SAYILARI VE  KONTENJANLARI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12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1567962"/>
                  </a:ext>
                </a:extLst>
              </a:tr>
              <a:tr h="837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OKUL TÜRÜ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OKUL SAYISI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2020 KONTANJANLAR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2021 KONTANJANLAR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FARK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339815"/>
                  </a:ext>
                </a:extLst>
              </a:tr>
              <a:tr h="279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 Lisesi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1.398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7494913"/>
                  </a:ext>
                </a:extLst>
              </a:tr>
              <a:tr h="558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 bilimler Lisesi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608696"/>
                  </a:ext>
                </a:extLst>
              </a:tr>
              <a:tr h="279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Anadolu Lisesi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1400455"/>
                  </a:ext>
                </a:extLst>
              </a:tr>
              <a:tr h="837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7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Mesleki ve Teknik Anadolu Lisesi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4188264"/>
                  </a:ext>
                </a:extLst>
              </a:tr>
              <a:tr h="837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Anadolu imam Hatip Lisesi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8251137"/>
                  </a:ext>
                </a:extLst>
              </a:tr>
              <a:tr h="279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>
                          <a:solidFill>
                            <a:srgbClr val="C5041D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 dirty="0">
                          <a:solidFill>
                            <a:srgbClr val="C5041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700" b="1" i="0" u="none" strike="noStrike" dirty="0" smtClean="0">
                          <a:solidFill>
                            <a:srgbClr val="C5041D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tr-TR" sz="1700" b="1" i="0" u="none" strike="noStrike" dirty="0">
                        <a:solidFill>
                          <a:srgbClr val="C5041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>
                          <a:solidFill>
                            <a:srgbClr val="C5041D"/>
                          </a:solidFill>
                          <a:effectLst/>
                          <a:latin typeface="Calibri" panose="020F0502020204030204" pitchFamily="34" charset="0"/>
                        </a:rPr>
                        <a:t>4.884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>
                          <a:solidFill>
                            <a:srgbClr val="C5041D"/>
                          </a:solidFill>
                          <a:effectLst/>
                          <a:latin typeface="Calibri" panose="020F0502020204030204" pitchFamily="34" charset="0"/>
                        </a:rPr>
                        <a:t>3.940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</a:t>
                      </a: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9313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8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87" y="650342"/>
            <a:ext cx="618744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800" spc="-13" dirty="0">
                <a:solidFill>
                  <a:srgbClr val="464646"/>
                </a:solidFill>
              </a:rPr>
              <a:t>MERKEZİ</a:t>
            </a:r>
            <a:r>
              <a:rPr sz="4800" spc="-73" dirty="0">
                <a:solidFill>
                  <a:srgbClr val="464646"/>
                </a:solidFill>
              </a:rPr>
              <a:t> </a:t>
            </a:r>
            <a:r>
              <a:rPr sz="4800" spc="-27" dirty="0">
                <a:solidFill>
                  <a:srgbClr val="464646"/>
                </a:solidFill>
              </a:rPr>
              <a:t>SINAV-</a:t>
            </a:r>
            <a:r>
              <a:rPr sz="4800" spc="-27" dirty="0"/>
              <a:t>MERSİN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308999" y="1514348"/>
            <a:ext cx="9398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33" b="1" spc="-7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08567" y="1799167"/>
          <a:ext cx="11237800" cy="4409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8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09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38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00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33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994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273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927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70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308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YIL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400" b="1" spc="-35" dirty="0">
                          <a:latin typeface="Calibri"/>
                          <a:cs typeface="Calibri"/>
                        </a:rPr>
                        <a:t>SINAVA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GİREN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2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YERLEŞEN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AKADEMİK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LİSE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23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2729" indent="-18415" algn="just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İMAM  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HATİP </a:t>
                      </a:r>
                      <a:r>
                        <a:rPr sz="2400" b="1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LİSESİ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MESLEK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LİSESİ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3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2018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23096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2700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11,69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1710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7,4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380365" algn="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480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2,08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510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2,2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3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2019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24321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2910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11,96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2010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8,26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380365" algn="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390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1,60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510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2,10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3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2020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5E9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39027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5E9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60972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8.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SINIF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ÖĞRENCİ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SAYISI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88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6907" y="85851"/>
            <a:ext cx="7651327" cy="133126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spcBef>
                <a:spcPts val="140"/>
              </a:spcBef>
            </a:pPr>
            <a:r>
              <a:rPr sz="4267" spc="-7" dirty="0"/>
              <a:t>MERKEZÎ </a:t>
            </a:r>
            <a:r>
              <a:rPr sz="4267" spc="-40" dirty="0"/>
              <a:t>SINAVLA </a:t>
            </a:r>
            <a:r>
              <a:rPr sz="4267" spc="-7" dirty="0"/>
              <a:t>ÖĞRENCİ </a:t>
            </a:r>
            <a:r>
              <a:rPr sz="4267" dirty="0"/>
              <a:t>ALAN </a:t>
            </a:r>
            <a:r>
              <a:rPr sz="4267" spc="-947" dirty="0"/>
              <a:t> </a:t>
            </a:r>
            <a:r>
              <a:rPr sz="4267" spc="-13" dirty="0"/>
              <a:t>OKULLAR-</a:t>
            </a:r>
            <a:r>
              <a:rPr sz="4267" spc="-13" dirty="0">
                <a:solidFill>
                  <a:srgbClr val="FF0000"/>
                </a:solidFill>
              </a:rPr>
              <a:t>MERSİN</a:t>
            </a:r>
            <a:endParaRPr sz="4267"/>
          </a:p>
        </p:txBody>
      </p:sp>
      <p:sp>
        <p:nvSpPr>
          <p:cNvPr id="3" name="object 3"/>
          <p:cNvSpPr txBox="1"/>
          <p:nvPr/>
        </p:nvSpPr>
        <p:spPr>
          <a:xfrm>
            <a:off x="308999" y="1514348"/>
            <a:ext cx="9398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33" b="1" spc="-7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933">
              <a:solidFill>
                <a:prstClr val="black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90986"/>
              </p:ext>
            </p:extLst>
          </p:nvPr>
        </p:nvGraphicFramePr>
        <p:xfrm>
          <a:off x="230886" y="2364402"/>
          <a:ext cx="5472852" cy="2979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44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43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9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TÜRÜ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OKUL</a:t>
                      </a:r>
                      <a:r>
                        <a:rPr sz="19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SAYISI</a:t>
                      </a:r>
                      <a:endParaRPr lang="tr-TR" sz="1900" b="1" spc="-2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tr-TR" sz="1900" b="1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    2020-2021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FEN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LİSESİ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900" dirty="0" smtClean="0">
                          <a:latin typeface="Calibri"/>
                          <a:cs typeface="Calibri"/>
                        </a:rPr>
                        <a:t>8</a:t>
                      </a:r>
                      <a:r>
                        <a:rPr lang="tr-TR" sz="19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tr-TR" sz="1900" baseline="0" dirty="0" smtClean="0">
                          <a:latin typeface="Calibri"/>
                          <a:cs typeface="Calibri"/>
                        </a:rPr>
                        <a:t>  </a:t>
                      </a:r>
                      <a:r>
                        <a:rPr lang="tr-TR" sz="1900" dirty="0" smtClean="0">
                          <a:latin typeface="Calibri"/>
                          <a:cs typeface="Calibri"/>
                        </a:rPr>
                        <a:t>    8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ANADOLU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LİSESİ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tr-TR" sz="1900" dirty="0" smtClean="0">
                          <a:latin typeface="Calibri"/>
                          <a:cs typeface="Calibri"/>
                        </a:rPr>
                        <a:t>4  </a:t>
                      </a:r>
                      <a:r>
                        <a:rPr lang="tr-TR" sz="1900" baseline="0" dirty="0" smtClean="0">
                          <a:latin typeface="Calibri"/>
                          <a:cs typeface="Calibri"/>
                        </a:rPr>
                        <a:t>      </a:t>
                      </a:r>
                      <a:r>
                        <a:rPr lang="tr-TR" sz="1900" dirty="0" smtClean="0">
                          <a:latin typeface="Calibri"/>
                          <a:cs typeface="Calibri"/>
                        </a:rPr>
                        <a:t>6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SOSYAL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BİLİMLER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LİSESİ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9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tr-TR" sz="1900" baseline="0" dirty="0" smtClean="0">
                          <a:latin typeface="Calibri"/>
                          <a:cs typeface="Calibri"/>
                        </a:rPr>
                        <a:t>         </a:t>
                      </a:r>
                      <a:r>
                        <a:rPr lang="tr-TR" sz="1900" dirty="0" smtClean="0">
                          <a:latin typeface="Calibri"/>
                          <a:cs typeface="Calibri"/>
                        </a:rPr>
                        <a:t>1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İMAM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HATİP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LİSESİ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900" spc="-5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lang="tr-TR" sz="1900" spc="-5" baseline="0" dirty="0" smtClean="0">
                          <a:latin typeface="Calibri"/>
                          <a:cs typeface="Calibri"/>
                        </a:rPr>
                        <a:t>       </a:t>
                      </a:r>
                      <a:r>
                        <a:rPr lang="tr-TR" sz="1900" spc="-5" dirty="0" smtClean="0">
                          <a:latin typeface="Calibri"/>
                          <a:cs typeface="Calibri"/>
                        </a:rPr>
                        <a:t>12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08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MESLEKİ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VE TEKNİK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ANADOLU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LİSESİ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465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900" spc="-5" dirty="0" smtClean="0">
                          <a:latin typeface="Calibri"/>
                          <a:cs typeface="Calibri"/>
                        </a:rPr>
                        <a:t>28</a:t>
                      </a:r>
                      <a:r>
                        <a:rPr lang="tr-TR" sz="1900" spc="-5" baseline="0" dirty="0" smtClean="0">
                          <a:latin typeface="Calibri"/>
                          <a:cs typeface="Calibri"/>
                        </a:rPr>
                        <a:t>        </a:t>
                      </a:r>
                      <a:r>
                        <a:rPr lang="tr-TR" sz="1900" spc="-5" dirty="0" smtClean="0">
                          <a:latin typeface="Calibri"/>
                          <a:cs typeface="Calibri"/>
                        </a:rPr>
                        <a:t>18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465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5904992" y="1743456"/>
            <a:ext cx="5808133" cy="4773505"/>
            <a:chOff x="4428744" y="1307591"/>
            <a:chExt cx="4356100" cy="358012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8744" y="1307591"/>
              <a:ext cx="4355592" cy="35798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06032" y="1670303"/>
              <a:ext cx="1189990" cy="1427480"/>
            </a:xfrm>
            <a:custGeom>
              <a:avLst/>
              <a:gdLst/>
              <a:ahLst/>
              <a:cxnLst/>
              <a:rect l="l" t="t" r="r" b="b"/>
              <a:pathLst>
                <a:path w="1189990" h="1427480">
                  <a:moveTo>
                    <a:pt x="0" y="0"/>
                  </a:moveTo>
                  <a:lnTo>
                    <a:pt x="49371" y="852"/>
                  </a:lnTo>
                  <a:lnTo>
                    <a:pt x="98478" y="3396"/>
                  </a:lnTo>
                  <a:lnTo>
                    <a:pt x="147285" y="7612"/>
                  </a:lnTo>
                  <a:lnTo>
                    <a:pt x="195755" y="13480"/>
                  </a:lnTo>
                  <a:lnTo>
                    <a:pt x="243850" y="20979"/>
                  </a:lnTo>
                  <a:lnTo>
                    <a:pt x="291533" y="30091"/>
                  </a:lnTo>
                  <a:lnTo>
                    <a:pt x="338767" y="40795"/>
                  </a:lnTo>
                  <a:lnTo>
                    <a:pt x="385516" y="53071"/>
                  </a:lnTo>
                  <a:lnTo>
                    <a:pt x="431743" y="66899"/>
                  </a:lnTo>
                  <a:lnTo>
                    <a:pt x="477409" y="82260"/>
                  </a:lnTo>
                  <a:lnTo>
                    <a:pt x="522479" y="99134"/>
                  </a:lnTo>
                  <a:lnTo>
                    <a:pt x="566915" y="117500"/>
                  </a:lnTo>
                  <a:lnTo>
                    <a:pt x="610680" y="137338"/>
                  </a:lnTo>
                  <a:lnTo>
                    <a:pt x="653737" y="158630"/>
                  </a:lnTo>
                  <a:lnTo>
                    <a:pt x="696049" y="181355"/>
                  </a:lnTo>
                  <a:lnTo>
                    <a:pt x="737580" y="205492"/>
                  </a:lnTo>
                  <a:lnTo>
                    <a:pt x="778292" y="231023"/>
                  </a:lnTo>
                  <a:lnTo>
                    <a:pt x="818147" y="257927"/>
                  </a:lnTo>
                  <a:lnTo>
                    <a:pt x="857110" y="286184"/>
                  </a:lnTo>
                  <a:lnTo>
                    <a:pt x="895143" y="315774"/>
                  </a:lnTo>
                  <a:lnTo>
                    <a:pt x="932209" y="346678"/>
                  </a:lnTo>
                  <a:lnTo>
                    <a:pt x="968271" y="378876"/>
                  </a:lnTo>
                  <a:lnTo>
                    <a:pt x="1003292" y="412348"/>
                  </a:lnTo>
                  <a:lnTo>
                    <a:pt x="1037234" y="447073"/>
                  </a:lnTo>
                  <a:lnTo>
                    <a:pt x="1070062" y="483032"/>
                  </a:lnTo>
                  <a:lnTo>
                    <a:pt x="1101738" y="520205"/>
                  </a:lnTo>
                  <a:lnTo>
                    <a:pt x="1132224" y="558572"/>
                  </a:lnTo>
                  <a:lnTo>
                    <a:pt x="1161484" y="598114"/>
                  </a:lnTo>
                  <a:lnTo>
                    <a:pt x="1189482" y="638810"/>
                  </a:lnTo>
                  <a:lnTo>
                    <a:pt x="0" y="1426972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6032" y="2309113"/>
              <a:ext cx="1420749" cy="78816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606032" y="2309113"/>
              <a:ext cx="1421130" cy="788670"/>
            </a:xfrm>
            <a:custGeom>
              <a:avLst/>
              <a:gdLst/>
              <a:ahLst/>
              <a:cxnLst/>
              <a:rect l="l" t="t" r="r" b="b"/>
              <a:pathLst>
                <a:path w="1421129" h="788669">
                  <a:moveTo>
                    <a:pt x="1189482" y="0"/>
                  </a:moveTo>
                  <a:lnTo>
                    <a:pt x="1216573" y="42513"/>
                  </a:lnTo>
                  <a:lnTo>
                    <a:pt x="1242101" y="85876"/>
                  </a:lnTo>
                  <a:lnTo>
                    <a:pt x="1266050" y="130044"/>
                  </a:lnTo>
                  <a:lnTo>
                    <a:pt x="1288404" y="174975"/>
                  </a:lnTo>
                  <a:lnTo>
                    <a:pt x="1309147" y="220623"/>
                  </a:lnTo>
                  <a:lnTo>
                    <a:pt x="1328264" y="266945"/>
                  </a:lnTo>
                  <a:lnTo>
                    <a:pt x="1345739" y="313896"/>
                  </a:lnTo>
                  <a:lnTo>
                    <a:pt x="1361556" y="361432"/>
                  </a:lnTo>
                  <a:lnTo>
                    <a:pt x="1375698" y="409509"/>
                  </a:lnTo>
                  <a:lnTo>
                    <a:pt x="1388151" y="458083"/>
                  </a:lnTo>
                  <a:lnTo>
                    <a:pt x="1398899" y="507109"/>
                  </a:lnTo>
                  <a:lnTo>
                    <a:pt x="1407924" y="556544"/>
                  </a:lnTo>
                  <a:lnTo>
                    <a:pt x="1415213" y="606343"/>
                  </a:lnTo>
                  <a:lnTo>
                    <a:pt x="1420749" y="656463"/>
                  </a:lnTo>
                  <a:lnTo>
                    <a:pt x="0" y="788162"/>
                  </a:lnTo>
                  <a:lnTo>
                    <a:pt x="1189482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6032" y="2965577"/>
              <a:ext cx="1426874" cy="17564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06032" y="2965577"/>
              <a:ext cx="1427480" cy="175895"/>
            </a:xfrm>
            <a:custGeom>
              <a:avLst/>
              <a:gdLst/>
              <a:ahLst/>
              <a:cxnLst/>
              <a:rect l="l" t="t" r="r" b="b"/>
              <a:pathLst>
                <a:path w="1427479" h="175894">
                  <a:moveTo>
                    <a:pt x="1420749" y="0"/>
                  </a:moveTo>
                  <a:lnTo>
                    <a:pt x="1424156" y="43856"/>
                  </a:lnTo>
                  <a:lnTo>
                    <a:pt x="1426194" y="87772"/>
                  </a:lnTo>
                  <a:lnTo>
                    <a:pt x="1426874" y="131712"/>
                  </a:lnTo>
                  <a:lnTo>
                    <a:pt x="1426210" y="175641"/>
                  </a:lnTo>
                  <a:lnTo>
                    <a:pt x="0" y="131699"/>
                  </a:lnTo>
                  <a:lnTo>
                    <a:pt x="1420749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6032" y="3097275"/>
              <a:ext cx="1426210" cy="13597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06032" y="3097275"/>
              <a:ext cx="1426210" cy="1360170"/>
            </a:xfrm>
            <a:custGeom>
              <a:avLst/>
              <a:gdLst/>
              <a:ahLst/>
              <a:cxnLst/>
              <a:rect l="l" t="t" r="r" b="b"/>
              <a:pathLst>
                <a:path w="1426209" h="1360170">
                  <a:moveTo>
                    <a:pt x="1426210" y="43942"/>
                  </a:moveTo>
                  <a:lnTo>
                    <a:pt x="1423868" y="92822"/>
                  </a:lnTo>
                  <a:lnTo>
                    <a:pt x="1419886" y="141331"/>
                  </a:lnTo>
                  <a:lnTo>
                    <a:pt x="1414289" y="189436"/>
                  </a:lnTo>
                  <a:lnTo>
                    <a:pt x="1407099" y="237106"/>
                  </a:lnTo>
                  <a:lnTo>
                    <a:pt x="1398341" y="284310"/>
                  </a:lnTo>
                  <a:lnTo>
                    <a:pt x="1388038" y="331015"/>
                  </a:lnTo>
                  <a:lnTo>
                    <a:pt x="1376215" y="377190"/>
                  </a:lnTo>
                  <a:lnTo>
                    <a:pt x="1362895" y="422805"/>
                  </a:lnTo>
                  <a:lnTo>
                    <a:pt x="1348101" y="467826"/>
                  </a:lnTo>
                  <a:lnTo>
                    <a:pt x="1331859" y="512224"/>
                  </a:lnTo>
                  <a:lnTo>
                    <a:pt x="1314190" y="555965"/>
                  </a:lnTo>
                  <a:lnTo>
                    <a:pt x="1295121" y="599019"/>
                  </a:lnTo>
                  <a:lnTo>
                    <a:pt x="1274673" y="641355"/>
                  </a:lnTo>
                  <a:lnTo>
                    <a:pt x="1252872" y="682939"/>
                  </a:lnTo>
                  <a:lnTo>
                    <a:pt x="1229740" y="723742"/>
                  </a:lnTo>
                  <a:lnTo>
                    <a:pt x="1205303" y="763732"/>
                  </a:lnTo>
                  <a:lnTo>
                    <a:pt x="1179583" y="802877"/>
                  </a:lnTo>
                  <a:lnTo>
                    <a:pt x="1152604" y="841145"/>
                  </a:lnTo>
                  <a:lnTo>
                    <a:pt x="1124390" y="878505"/>
                  </a:lnTo>
                  <a:lnTo>
                    <a:pt x="1094966" y="914925"/>
                  </a:lnTo>
                  <a:lnTo>
                    <a:pt x="1064354" y="950375"/>
                  </a:lnTo>
                  <a:lnTo>
                    <a:pt x="1032579" y="984822"/>
                  </a:lnTo>
                  <a:lnTo>
                    <a:pt x="999664" y="1018235"/>
                  </a:lnTo>
                  <a:lnTo>
                    <a:pt x="965634" y="1050582"/>
                  </a:lnTo>
                  <a:lnTo>
                    <a:pt x="930512" y="1081832"/>
                  </a:lnTo>
                  <a:lnTo>
                    <a:pt x="894322" y="1111953"/>
                  </a:lnTo>
                  <a:lnTo>
                    <a:pt x="857088" y="1140914"/>
                  </a:lnTo>
                  <a:lnTo>
                    <a:pt x="818834" y="1168683"/>
                  </a:lnTo>
                  <a:lnTo>
                    <a:pt x="779583" y="1195229"/>
                  </a:lnTo>
                  <a:lnTo>
                    <a:pt x="739360" y="1220520"/>
                  </a:lnTo>
                  <a:lnTo>
                    <a:pt x="698187" y="1244525"/>
                  </a:lnTo>
                  <a:lnTo>
                    <a:pt x="656090" y="1267212"/>
                  </a:lnTo>
                  <a:lnTo>
                    <a:pt x="613091" y="1288550"/>
                  </a:lnTo>
                  <a:lnTo>
                    <a:pt x="569215" y="1308507"/>
                  </a:lnTo>
                  <a:lnTo>
                    <a:pt x="524486" y="1327051"/>
                  </a:lnTo>
                  <a:lnTo>
                    <a:pt x="478927" y="1344151"/>
                  </a:lnTo>
                  <a:lnTo>
                    <a:pt x="432562" y="1359776"/>
                  </a:lnTo>
                  <a:lnTo>
                    <a:pt x="0" y="0"/>
                  </a:lnTo>
                  <a:lnTo>
                    <a:pt x="1426210" y="4394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8823" y="1670303"/>
              <a:ext cx="1859770" cy="285417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178823" y="1670303"/>
              <a:ext cx="1859914" cy="2854325"/>
            </a:xfrm>
            <a:custGeom>
              <a:avLst/>
              <a:gdLst/>
              <a:ahLst/>
              <a:cxnLst/>
              <a:rect l="l" t="t" r="r" b="b"/>
              <a:pathLst>
                <a:path w="1859915" h="2854325">
                  <a:moveTo>
                    <a:pt x="1859770" y="2786748"/>
                  </a:moveTo>
                  <a:lnTo>
                    <a:pt x="1813727" y="2800561"/>
                  </a:lnTo>
                  <a:lnTo>
                    <a:pt x="1767587" y="2812755"/>
                  </a:lnTo>
                  <a:lnTo>
                    <a:pt x="1721382" y="2823348"/>
                  </a:lnTo>
                  <a:lnTo>
                    <a:pt x="1675142" y="2832355"/>
                  </a:lnTo>
                  <a:lnTo>
                    <a:pt x="1628899" y="2839792"/>
                  </a:lnTo>
                  <a:lnTo>
                    <a:pt x="1582685" y="2845676"/>
                  </a:lnTo>
                  <a:lnTo>
                    <a:pt x="1536531" y="2850023"/>
                  </a:lnTo>
                  <a:lnTo>
                    <a:pt x="1490468" y="2852850"/>
                  </a:lnTo>
                  <a:lnTo>
                    <a:pt x="1444528" y="2854171"/>
                  </a:lnTo>
                  <a:lnTo>
                    <a:pt x="1398742" y="2854004"/>
                  </a:lnTo>
                  <a:lnTo>
                    <a:pt x="1353141" y="2852365"/>
                  </a:lnTo>
                  <a:lnTo>
                    <a:pt x="1307757" y="2849271"/>
                  </a:lnTo>
                  <a:lnTo>
                    <a:pt x="1262620" y="2844736"/>
                  </a:lnTo>
                  <a:lnTo>
                    <a:pt x="1217764" y="2838778"/>
                  </a:lnTo>
                  <a:lnTo>
                    <a:pt x="1173218" y="2831413"/>
                  </a:lnTo>
                  <a:lnTo>
                    <a:pt x="1129014" y="2822657"/>
                  </a:lnTo>
                  <a:lnTo>
                    <a:pt x="1085183" y="2812525"/>
                  </a:lnTo>
                  <a:lnTo>
                    <a:pt x="1041758" y="2801036"/>
                  </a:lnTo>
                  <a:lnTo>
                    <a:pt x="998768" y="2788204"/>
                  </a:lnTo>
                  <a:lnTo>
                    <a:pt x="956246" y="2774046"/>
                  </a:lnTo>
                  <a:lnTo>
                    <a:pt x="914223" y="2758578"/>
                  </a:lnTo>
                  <a:lnTo>
                    <a:pt x="872730" y="2741816"/>
                  </a:lnTo>
                  <a:lnTo>
                    <a:pt x="831799" y="2723777"/>
                  </a:lnTo>
                  <a:lnTo>
                    <a:pt x="791460" y="2704477"/>
                  </a:lnTo>
                  <a:lnTo>
                    <a:pt x="751746" y="2683931"/>
                  </a:lnTo>
                  <a:lnTo>
                    <a:pt x="712688" y="2662157"/>
                  </a:lnTo>
                  <a:lnTo>
                    <a:pt x="674317" y="2639170"/>
                  </a:lnTo>
                  <a:lnTo>
                    <a:pt x="636663" y="2614988"/>
                  </a:lnTo>
                  <a:lnTo>
                    <a:pt x="599760" y="2589624"/>
                  </a:lnTo>
                  <a:lnTo>
                    <a:pt x="563638" y="2563098"/>
                  </a:lnTo>
                  <a:lnTo>
                    <a:pt x="528328" y="2535423"/>
                  </a:lnTo>
                  <a:lnTo>
                    <a:pt x="493862" y="2506617"/>
                  </a:lnTo>
                  <a:lnTo>
                    <a:pt x="460271" y="2476696"/>
                  </a:lnTo>
                  <a:lnTo>
                    <a:pt x="427587" y="2445676"/>
                  </a:lnTo>
                  <a:lnTo>
                    <a:pt x="395840" y="2413573"/>
                  </a:lnTo>
                  <a:lnTo>
                    <a:pt x="365063" y="2380404"/>
                  </a:lnTo>
                  <a:lnTo>
                    <a:pt x="335286" y="2346184"/>
                  </a:lnTo>
                  <a:lnTo>
                    <a:pt x="306541" y="2310931"/>
                  </a:lnTo>
                  <a:lnTo>
                    <a:pt x="278859" y="2274659"/>
                  </a:lnTo>
                  <a:lnTo>
                    <a:pt x="252272" y="2237386"/>
                  </a:lnTo>
                  <a:lnTo>
                    <a:pt x="226811" y="2199128"/>
                  </a:lnTo>
                  <a:lnTo>
                    <a:pt x="202507" y="2159900"/>
                  </a:lnTo>
                  <a:lnTo>
                    <a:pt x="179392" y="2119719"/>
                  </a:lnTo>
                  <a:lnTo>
                    <a:pt x="157497" y="2078602"/>
                  </a:lnTo>
                  <a:lnTo>
                    <a:pt x="136853" y="2036564"/>
                  </a:lnTo>
                  <a:lnTo>
                    <a:pt x="117492" y="1993623"/>
                  </a:lnTo>
                  <a:lnTo>
                    <a:pt x="99445" y="1949793"/>
                  </a:lnTo>
                  <a:lnTo>
                    <a:pt x="82744" y="1905091"/>
                  </a:lnTo>
                  <a:lnTo>
                    <a:pt x="67419" y="1859534"/>
                  </a:lnTo>
                  <a:lnTo>
                    <a:pt x="53608" y="1813498"/>
                  </a:lnTo>
                  <a:lnTo>
                    <a:pt x="41415" y="1767364"/>
                  </a:lnTo>
                  <a:lnTo>
                    <a:pt x="30823" y="1721165"/>
                  </a:lnTo>
                  <a:lnTo>
                    <a:pt x="21817" y="1674931"/>
                  </a:lnTo>
                  <a:lnTo>
                    <a:pt x="14380" y="1628694"/>
                  </a:lnTo>
                  <a:lnTo>
                    <a:pt x="8496" y="1582484"/>
                  </a:lnTo>
                  <a:lnTo>
                    <a:pt x="4148" y="1536334"/>
                  </a:lnTo>
                  <a:lnTo>
                    <a:pt x="1322" y="1490275"/>
                  </a:lnTo>
                  <a:lnTo>
                    <a:pt x="0" y="1444338"/>
                  </a:lnTo>
                  <a:lnTo>
                    <a:pt x="165" y="1398554"/>
                  </a:lnTo>
                  <a:lnTo>
                    <a:pt x="1803" y="1352955"/>
                  </a:lnTo>
                  <a:lnTo>
                    <a:pt x="4897" y="1307573"/>
                  </a:lnTo>
                  <a:lnTo>
                    <a:pt x="9430" y="1262438"/>
                  </a:lnTo>
                  <a:lnTo>
                    <a:pt x="15387" y="1217582"/>
                  </a:lnTo>
                  <a:lnTo>
                    <a:pt x="22750" y="1173037"/>
                  </a:lnTo>
                  <a:lnTo>
                    <a:pt x="31504" y="1128833"/>
                  </a:lnTo>
                  <a:lnTo>
                    <a:pt x="41633" y="1085003"/>
                  </a:lnTo>
                  <a:lnTo>
                    <a:pt x="53121" y="1041577"/>
                  </a:lnTo>
                  <a:lnTo>
                    <a:pt x="65950" y="998586"/>
                  </a:lnTo>
                  <a:lnTo>
                    <a:pt x="80106" y="956063"/>
                  </a:lnTo>
                  <a:lnTo>
                    <a:pt x="95571" y="914039"/>
                  </a:lnTo>
                  <a:lnTo>
                    <a:pt x="112330" y="872545"/>
                  </a:lnTo>
                  <a:lnTo>
                    <a:pt x="130366" y="831612"/>
                  </a:lnTo>
                  <a:lnTo>
                    <a:pt x="149664" y="791272"/>
                  </a:lnTo>
                  <a:lnTo>
                    <a:pt x="170206" y="751556"/>
                  </a:lnTo>
                  <a:lnTo>
                    <a:pt x="191977" y="712495"/>
                  </a:lnTo>
                  <a:lnTo>
                    <a:pt x="214960" y="674122"/>
                  </a:lnTo>
                  <a:lnTo>
                    <a:pt x="239140" y="636466"/>
                  </a:lnTo>
                  <a:lnTo>
                    <a:pt x="264499" y="599561"/>
                  </a:lnTo>
                  <a:lnTo>
                    <a:pt x="291023" y="563436"/>
                  </a:lnTo>
                  <a:lnTo>
                    <a:pt x="318694" y="528124"/>
                  </a:lnTo>
                  <a:lnTo>
                    <a:pt x="347496" y="493655"/>
                  </a:lnTo>
                  <a:lnTo>
                    <a:pt x="377414" y="460061"/>
                  </a:lnTo>
                  <a:lnTo>
                    <a:pt x="408430" y="427374"/>
                  </a:lnTo>
                  <a:lnTo>
                    <a:pt x="440529" y="395625"/>
                  </a:lnTo>
                  <a:lnTo>
                    <a:pt x="473695" y="364845"/>
                  </a:lnTo>
                  <a:lnTo>
                    <a:pt x="507911" y="335066"/>
                  </a:lnTo>
                  <a:lnTo>
                    <a:pt x="543161" y="306319"/>
                  </a:lnTo>
                  <a:lnTo>
                    <a:pt x="579428" y="278635"/>
                  </a:lnTo>
                  <a:lnTo>
                    <a:pt x="616698" y="252046"/>
                  </a:lnTo>
                  <a:lnTo>
                    <a:pt x="654953" y="226582"/>
                  </a:lnTo>
                  <a:lnTo>
                    <a:pt x="694177" y="202277"/>
                  </a:lnTo>
                  <a:lnTo>
                    <a:pt x="734354" y="179160"/>
                  </a:lnTo>
                  <a:lnTo>
                    <a:pt x="775467" y="157264"/>
                  </a:lnTo>
                  <a:lnTo>
                    <a:pt x="817502" y="136619"/>
                  </a:lnTo>
                  <a:lnTo>
                    <a:pt x="860440" y="117257"/>
                  </a:lnTo>
                  <a:lnTo>
                    <a:pt x="904267" y="99209"/>
                  </a:lnTo>
                  <a:lnTo>
                    <a:pt x="948965" y="82507"/>
                  </a:lnTo>
                  <a:lnTo>
                    <a:pt x="994519" y="67183"/>
                  </a:lnTo>
                  <a:lnTo>
                    <a:pt x="1041385" y="53172"/>
                  </a:lnTo>
                  <a:lnTo>
                    <a:pt x="1088651" y="40778"/>
                  </a:lnTo>
                  <a:lnTo>
                    <a:pt x="1136275" y="30009"/>
                  </a:lnTo>
                  <a:lnTo>
                    <a:pt x="1184216" y="20874"/>
                  </a:lnTo>
                  <a:lnTo>
                    <a:pt x="1232432" y="13382"/>
                  </a:lnTo>
                  <a:lnTo>
                    <a:pt x="1280881" y="7540"/>
                  </a:lnTo>
                  <a:lnTo>
                    <a:pt x="1329521" y="3356"/>
                  </a:lnTo>
                  <a:lnTo>
                    <a:pt x="1378311" y="840"/>
                  </a:lnTo>
                  <a:lnTo>
                    <a:pt x="1427208" y="0"/>
                  </a:lnTo>
                  <a:lnTo>
                    <a:pt x="1427208" y="1426972"/>
                  </a:lnTo>
                  <a:lnTo>
                    <a:pt x="1859770" y="2786748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952232" y="2446019"/>
              <a:ext cx="243840" cy="608330"/>
            </a:xfrm>
            <a:custGeom>
              <a:avLst/>
              <a:gdLst/>
              <a:ahLst/>
              <a:cxnLst/>
              <a:rect l="l" t="t" r="r" b="b"/>
              <a:pathLst>
                <a:path w="243840" h="608330">
                  <a:moveTo>
                    <a:pt x="0" y="176784"/>
                  </a:moveTo>
                  <a:lnTo>
                    <a:pt x="108203" y="0"/>
                  </a:lnTo>
                  <a:lnTo>
                    <a:pt x="164592" y="0"/>
                  </a:lnTo>
                </a:path>
                <a:path w="243840" h="608330">
                  <a:moveTo>
                    <a:pt x="79248" y="608076"/>
                  </a:moveTo>
                  <a:lnTo>
                    <a:pt x="187451" y="592836"/>
                  </a:lnTo>
                  <a:lnTo>
                    <a:pt x="243840" y="592836"/>
                  </a:lnTo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092354" y="2668523"/>
            <a:ext cx="85767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 algn="ctr" defTabSz="1219170">
              <a:spcBef>
                <a:spcPts val="133"/>
              </a:spcBef>
            </a:pPr>
            <a:r>
              <a:rPr sz="1600" spc="-7" dirty="0">
                <a:solidFill>
                  <a:srgbClr val="404040"/>
                </a:solidFill>
                <a:latin typeface="Calibri"/>
                <a:cs typeface="Calibri"/>
              </a:rPr>
              <a:t>FE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Calibri"/>
                <a:cs typeface="Calibri"/>
              </a:rPr>
              <a:t>LİSESİ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  <a:p>
            <a:pPr marR="1693" algn="ctr" defTabSz="1219170">
              <a:spcBef>
                <a:spcPts val="27"/>
              </a:spcBef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16%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64275" y="2794507"/>
            <a:ext cx="861060" cy="759653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84569" marR="6773" indent="-185415" defTabSz="1219170">
              <a:lnSpc>
                <a:spcPct val="101299"/>
              </a:lnSpc>
              <a:spcBef>
                <a:spcPts val="107"/>
              </a:spcBef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600" spc="7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600" spc="7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600" spc="-7" dirty="0">
                <a:solidFill>
                  <a:srgbClr val="404040"/>
                </a:solidFill>
                <a:latin typeface="Calibri"/>
                <a:cs typeface="Calibri"/>
              </a:rPr>
              <a:t>OLU  LİSESİ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 8%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83730" y="3824731"/>
            <a:ext cx="783167" cy="1008311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R="6773" algn="ctr" defTabSz="1219170">
              <a:lnSpc>
                <a:spcPct val="101400"/>
              </a:lnSpc>
              <a:spcBef>
                <a:spcPts val="107"/>
              </a:spcBef>
            </a:pPr>
            <a:r>
              <a:rPr sz="1600" spc="-7" dirty="0">
                <a:solidFill>
                  <a:srgbClr val="404040"/>
                </a:solidFill>
                <a:latin typeface="Calibri"/>
                <a:cs typeface="Calibri"/>
              </a:rPr>
              <a:t>SOSYAL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İL</a:t>
            </a:r>
            <a:r>
              <a:rPr sz="1600" spc="-7" dirty="0">
                <a:solidFill>
                  <a:srgbClr val="404040"/>
                </a:solidFill>
                <a:latin typeface="Calibri"/>
                <a:cs typeface="Calibri"/>
              </a:rPr>
              <a:t>İ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600" spc="-7" dirty="0">
                <a:solidFill>
                  <a:srgbClr val="404040"/>
                </a:solidFill>
                <a:latin typeface="Calibri"/>
                <a:cs typeface="Calibri"/>
              </a:rPr>
              <a:t>LER  LİSESİ </a:t>
            </a:r>
            <a:r>
              <a:rPr sz="16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10192" y="4523402"/>
            <a:ext cx="1035473" cy="761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773" indent="249760" defTabSz="1219170">
              <a:lnSpc>
                <a:spcPct val="101699"/>
              </a:lnSpc>
              <a:spcBef>
                <a:spcPts val="100"/>
              </a:spcBef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İMAM </a:t>
            </a:r>
            <a:r>
              <a:rPr sz="1600" spc="7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ATİP</a:t>
            </a:r>
            <a:r>
              <a:rPr sz="1600" spc="-13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Calibri"/>
                <a:cs typeface="Calibri"/>
              </a:rPr>
              <a:t>LİSESİ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  <a:p>
            <a:pPr marL="332730" defTabSz="1219170">
              <a:spcBef>
                <a:spcPts val="13"/>
              </a:spcBef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19%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84287" y="3814572"/>
            <a:ext cx="982980" cy="1254532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R="6773" algn="ctr" defTabSz="1219170">
              <a:lnSpc>
                <a:spcPct val="101400"/>
              </a:lnSpc>
              <a:spcBef>
                <a:spcPts val="107"/>
              </a:spcBef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600" spc="-7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600" spc="-7" dirty="0">
                <a:solidFill>
                  <a:srgbClr val="404040"/>
                </a:solidFill>
                <a:latin typeface="Calibri"/>
                <a:cs typeface="Calibri"/>
              </a:rPr>
              <a:t>EK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İ</a:t>
            </a:r>
            <a:r>
              <a:rPr sz="1600" spc="-27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VE  </a:t>
            </a:r>
            <a:r>
              <a:rPr sz="1600" spc="-7" dirty="0">
                <a:solidFill>
                  <a:srgbClr val="404040"/>
                </a:solidFill>
                <a:latin typeface="Calibri"/>
                <a:cs typeface="Calibri"/>
              </a:rPr>
              <a:t>TEKNİK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Calibri"/>
                <a:cs typeface="Calibri"/>
              </a:rPr>
              <a:t>ANADOLU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Calibri"/>
                <a:cs typeface="Calibri"/>
              </a:rPr>
              <a:t>LİSESİ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ctr" defTabSz="1219170">
              <a:spcBef>
                <a:spcPts val="33"/>
              </a:spcBef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55%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04992" y="1743456"/>
            <a:ext cx="5808133" cy="4773505"/>
          </a:xfrm>
          <a:custGeom>
            <a:avLst/>
            <a:gdLst/>
            <a:ahLst/>
            <a:cxnLst/>
            <a:rect l="l" t="t" r="r" b="b"/>
            <a:pathLst>
              <a:path w="4356100" h="3580129">
                <a:moveTo>
                  <a:pt x="0" y="3579876"/>
                </a:moveTo>
                <a:lnTo>
                  <a:pt x="4355592" y="3579876"/>
                </a:lnTo>
                <a:lnTo>
                  <a:pt x="4355592" y="0"/>
                </a:lnTo>
                <a:lnTo>
                  <a:pt x="0" y="0"/>
                </a:lnTo>
                <a:lnTo>
                  <a:pt x="0" y="3579876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lnSpc>
                <a:spcPts val="1013"/>
              </a:lnSpc>
            </a:pPr>
            <a:r>
              <a:rPr spc="-7" dirty="0">
                <a:solidFill>
                  <a:prstClr val="black"/>
                </a:solidFill>
              </a:rPr>
              <a:t>M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7" dirty="0">
                <a:solidFill>
                  <a:prstClr val="black"/>
                </a:solidFill>
              </a:rPr>
              <a:t>SİN</a:t>
            </a:r>
            <a:r>
              <a:rPr spc="-13" dirty="0">
                <a:solidFill>
                  <a:prstClr val="black"/>
                </a:solidFill>
              </a:rPr>
              <a:t> </a:t>
            </a:r>
            <a:r>
              <a:rPr spc="-20" dirty="0">
                <a:solidFill>
                  <a:prstClr val="black"/>
                </a:solidFill>
              </a:rPr>
              <a:t>Ö</a:t>
            </a:r>
            <a:r>
              <a:rPr spc="-13" dirty="0">
                <a:solidFill>
                  <a:prstClr val="black"/>
                </a:solidFill>
              </a:rPr>
              <a:t>LÇ</a:t>
            </a:r>
            <a:r>
              <a:rPr dirty="0">
                <a:solidFill>
                  <a:prstClr val="black"/>
                </a:solidFill>
              </a:rPr>
              <a:t>M</a:t>
            </a:r>
            <a:r>
              <a:rPr spc="-7" dirty="0">
                <a:solidFill>
                  <a:prstClr val="black"/>
                </a:solidFill>
              </a:rPr>
              <a:t>E</a:t>
            </a:r>
            <a:r>
              <a:rPr spc="33" dirty="0">
                <a:solidFill>
                  <a:prstClr val="black"/>
                </a:solidFill>
              </a:rPr>
              <a:t> </a:t>
            </a:r>
            <a:r>
              <a:rPr spc="-7" dirty="0">
                <a:solidFill>
                  <a:prstClr val="black"/>
                </a:solidFill>
              </a:rPr>
              <a:t>D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spc="-7" dirty="0">
                <a:solidFill>
                  <a:prstClr val="black"/>
                </a:solidFill>
              </a:rPr>
              <a:t>Ğ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13" dirty="0">
                <a:solidFill>
                  <a:prstClr val="black"/>
                </a:solidFill>
              </a:rPr>
              <a:t>LE</a:t>
            </a:r>
            <a:r>
              <a:rPr spc="-20" dirty="0">
                <a:solidFill>
                  <a:prstClr val="black"/>
                </a:solidFill>
              </a:rPr>
              <a:t>N</a:t>
            </a:r>
            <a:r>
              <a:rPr spc="-7" dirty="0">
                <a:solidFill>
                  <a:prstClr val="black"/>
                </a:solidFill>
              </a:rPr>
              <a:t>Dİ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7" dirty="0">
                <a:solidFill>
                  <a:prstClr val="black"/>
                </a:solidFill>
              </a:rPr>
              <a:t>ME</a:t>
            </a:r>
            <a:r>
              <a:rPr spc="-40" dirty="0">
                <a:solidFill>
                  <a:prstClr val="black"/>
                </a:solidFill>
              </a:rPr>
              <a:t> </a:t>
            </a:r>
            <a:r>
              <a:rPr spc="-7" dirty="0">
                <a:solidFill>
                  <a:prstClr val="black"/>
                </a:solidFill>
              </a:rPr>
              <a:t>M</a:t>
            </a:r>
            <a:r>
              <a:rPr spc="-13" dirty="0">
                <a:solidFill>
                  <a:prstClr val="black"/>
                </a:solidFill>
              </a:rPr>
              <a:t>E</a:t>
            </a:r>
            <a:r>
              <a:rPr dirty="0">
                <a:solidFill>
                  <a:prstClr val="black"/>
                </a:solidFill>
              </a:rPr>
              <a:t>R</a:t>
            </a:r>
            <a:r>
              <a:rPr spc="-7" dirty="0">
                <a:solidFill>
                  <a:prstClr val="black"/>
                </a:solidFill>
              </a:rPr>
              <a:t>K</a:t>
            </a:r>
            <a:r>
              <a:rPr spc="-20" dirty="0">
                <a:solidFill>
                  <a:prstClr val="black"/>
                </a:solidFill>
              </a:rPr>
              <a:t>E</a:t>
            </a:r>
            <a:r>
              <a:rPr spc="-13" dirty="0">
                <a:solidFill>
                  <a:prstClr val="black"/>
                </a:solidFill>
              </a:rPr>
              <a:t>Zİ</a:t>
            </a:r>
          </a:p>
        </p:txBody>
      </p:sp>
    </p:spTree>
    <p:extLst>
      <p:ext uri="{BB962C8B-B14F-4D97-AF65-F5344CB8AC3E}">
        <p14:creationId xmlns:p14="http://schemas.microsoft.com/office/powerpoint/2010/main" val="280511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48899" y="2132856"/>
              <a:ext cx="9028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5-14</a:t>
              </a:r>
            </a:p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Nisan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17869" y="2132856"/>
              <a:ext cx="11477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06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Haziran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629204" y="1878795"/>
            <a:ext cx="1665520" cy="1534225"/>
            <a:chOff x="6629204" y="1878795"/>
            <a:chExt cx="1665520" cy="153422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29204" y="2276872"/>
              <a:ext cx="16655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</a:t>
              </a:r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30 Haziran 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41" name="39 Metin kutusu"/>
          <p:cNvSpPr txBox="1"/>
          <p:nvPr/>
        </p:nvSpPr>
        <p:spPr>
          <a:xfrm>
            <a:off x="1376753" y="5781844"/>
            <a:ext cx="98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Sınav Giriş </a:t>
            </a:r>
            <a:r>
              <a:rPr lang="tr-TR" b="1" dirty="0" smtClean="0"/>
              <a:t>Yeri </a:t>
            </a:r>
            <a:r>
              <a:rPr lang="tr-TR" dirty="0" smtClean="0"/>
              <a:t>27 </a:t>
            </a:r>
            <a:r>
              <a:rPr lang="tr-TR" dirty="0"/>
              <a:t>Mayıs 2021 tarihinde e-Okul Veli Bilgilendirme Sisteminden İlan Edilecektir.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42" name="39 Metin kutusu"/>
          <p:cNvSpPr txBox="1"/>
          <p:nvPr/>
        </p:nvSpPr>
        <p:spPr>
          <a:xfrm>
            <a:off x="191344" y="1348515"/>
            <a:ext cx="1200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Başvurular Merkezî </a:t>
            </a:r>
            <a:r>
              <a:rPr lang="tr-TR" b="1" dirty="0" smtClean="0"/>
              <a:t>Olarak Bakanlık </a:t>
            </a:r>
            <a:r>
              <a:rPr lang="tr-TR" b="1" dirty="0"/>
              <a:t>Tarafından Yapılacaktır. (Yurt dışında e-Okul sistemine kayıtlı olmayan öğrenciler hariç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41" name="39 Metin kutusu"/>
          <p:cNvSpPr txBox="1"/>
          <p:nvPr/>
        </p:nvSpPr>
        <p:spPr>
          <a:xfrm>
            <a:off x="335360" y="4797152"/>
            <a:ext cx="11593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Sınav Giriş </a:t>
            </a:r>
            <a:r>
              <a:rPr lang="tr-TR" sz="2800" b="1" dirty="0" smtClean="0"/>
              <a:t>Yeri:</a:t>
            </a:r>
          </a:p>
          <a:p>
            <a:r>
              <a:rPr lang="tr-TR" sz="2800" dirty="0" smtClean="0"/>
              <a:t>27 </a:t>
            </a:r>
            <a:r>
              <a:rPr lang="tr-TR" sz="2800" dirty="0"/>
              <a:t>Mayıs 2021 tarihinde e-Okul Veli Bilgilendirme Sisteminden İlan Edilecektir.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42" name="39 Metin kutusu"/>
          <p:cNvSpPr txBox="1"/>
          <p:nvPr/>
        </p:nvSpPr>
        <p:spPr>
          <a:xfrm>
            <a:off x="191344" y="1912094"/>
            <a:ext cx="118093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Başvurular Merkezî </a:t>
            </a:r>
            <a:r>
              <a:rPr lang="tr-TR" sz="2400" b="1" dirty="0" smtClean="0"/>
              <a:t>Olarak Bakanlık </a:t>
            </a:r>
            <a:r>
              <a:rPr lang="tr-TR" sz="2400" b="1" dirty="0"/>
              <a:t>Tarafından Yapılacaktır. </a:t>
            </a:r>
            <a:endParaRPr lang="tr-TR" sz="2400" b="1" dirty="0" smtClean="0"/>
          </a:p>
          <a:p>
            <a:r>
              <a:rPr lang="tr-TR" sz="2400" b="1" dirty="0" smtClean="0"/>
              <a:t>(</a:t>
            </a:r>
            <a:r>
              <a:rPr lang="tr-TR" sz="2400" b="1" dirty="0"/>
              <a:t>Yurt dışında e-Okul sistemine kayıtlı olmayan öğrenciler </a:t>
            </a:r>
            <a:r>
              <a:rPr lang="tr-TR" sz="2400" b="1" dirty="0" smtClean="0"/>
              <a:t>hariç)</a:t>
            </a:r>
          </a:p>
          <a:p>
            <a:endParaRPr lang="tr-TR" sz="2400" b="1" dirty="0">
              <a:solidFill>
                <a:srgbClr val="0070C0"/>
              </a:solidFill>
            </a:endParaRPr>
          </a:p>
          <a:p>
            <a:r>
              <a:rPr lang="tr-TR" sz="2400" dirty="0"/>
              <a:t>Merkezî Sınav başvurusu Bakanlık tarafından yapılan resmî, özel ve imam hatip ortaokullarının 8’inci sınıfında öğrenim gören tüm öğrenciler, 05 Nisan 2021 tarihinden itibaren Merkezî Sınav başvurularına dair bilgilerini e-Okul Veli Bilgilendirme Sistemi üzerinden görebileceklerdir.</a:t>
            </a:r>
          </a:p>
          <a:p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</TotalTime>
  <Words>2402</Words>
  <Application>Microsoft Office PowerPoint</Application>
  <PresentationFormat>Özel</PresentationFormat>
  <Paragraphs>1176</Paragraphs>
  <Slides>42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18</vt:i4>
      </vt:variant>
      <vt:variant>
        <vt:lpstr>Slayt Başlıkları</vt:lpstr>
      </vt:variant>
      <vt:variant>
        <vt:i4>42</vt:i4>
      </vt:variant>
    </vt:vector>
  </HeadingPairs>
  <TitlesOfParts>
    <vt:vector size="60" baseType="lpstr">
      <vt:lpstr>Office Theme</vt:lpstr>
      <vt:lpstr>1_Office Theme</vt:lpstr>
      <vt:lpstr>2_Office Theme</vt:lpstr>
      <vt:lpstr>3_Office Theme</vt:lpstr>
      <vt:lpstr>4_Office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20_Office Theme</vt:lpstr>
      <vt:lpstr>PowerPoint Sunusu</vt:lpstr>
      <vt:lpstr>                    LİSELERE YERLEŞTİRME NASIL YAPILACAK?</vt:lpstr>
      <vt:lpstr>SINAVLA ÖĞRENCİ ALAN LİSELER HANGİLERİ?</vt:lpstr>
      <vt:lpstr>SINAVLA ÖĞRENCİ ALAN LİSELERİN SAYISI?</vt:lpstr>
      <vt:lpstr>SINAVLA ÖĞRENCİ ALAN LİSELERİN SAYISI?</vt:lpstr>
      <vt:lpstr>MERKEZİ SINAV-MERSİN</vt:lpstr>
      <vt:lpstr>MERKEZÎ SINAVLA ÖĞRENCİ ALAN  OKULLAR-MERSİN</vt:lpstr>
      <vt:lpstr>SINAV ve YERLEŞTİME TAKVİMİ </vt:lpstr>
      <vt:lpstr>SINAV ve YERLEŞTİME TAKVİMİ 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 KRİTERLERİ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2019-2020 FEN LİSELERİ VE SOSYAL BİLİMLER LİSESİ</vt:lpstr>
      <vt:lpstr>2019-2020 ANADOLU LİSELERİ</vt:lpstr>
      <vt:lpstr>2019-2020 ANADOLU İMAM HATİP LİSELERİ</vt:lpstr>
      <vt:lpstr>SONUÇ</vt:lpstr>
      <vt:lpstr>ÖNERİLER</vt:lpstr>
      <vt:lpstr>ÖĞRENCİ BİLGİLENDİRME</vt:lpstr>
      <vt:lpstr>ÖĞRENCİ BİLGİLENDİRME</vt:lpstr>
      <vt:lpstr>ÖĞRENCİ BİLGİLENDİRME</vt:lpstr>
      <vt:lpstr>ÖĞRENCİ BİLGİLENDİRME</vt:lpstr>
      <vt:lpstr>2019 FEN LİSESİ</vt:lpstr>
      <vt:lpstr>2019 ANADOLU LİSESİ</vt:lpstr>
      <vt:lpstr>2019 ANADOLU İMAM HATİP LİSESİ</vt:lpstr>
      <vt:lpstr>2019 OKULLARDAN ÖRNEKLER</vt:lpstr>
      <vt:lpstr>2019 OKULLARDAN ÖRNEKLER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dell</cp:lastModifiedBy>
  <cp:revision>312</cp:revision>
  <dcterms:created xsi:type="dcterms:W3CDTF">2014-09-22T14:05:42Z</dcterms:created>
  <dcterms:modified xsi:type="dcterms:W3CDTF">2021-04-12T07:15:51Z</dcterms:modified>
</cp:coreProperties>
</file>